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5" r:id="rId1"/>
  </p:sldMasterIdLst>
  <p:sldIdLst>
    <p:sldId id="256" r:id="rId2"/>
    <p:sldId id="257" r:id="rId3"/>
    <p:sldId id="258" r:id="rId4"/>
    <p:sldId id="259" r:id="rId5"/>
    <p:sldId id="262" r:id="rId6"/>
    <p:sldId id="266" r:id="rId7"/>
    <p:sldId id="263" r:id="rId8"/>
    <p:sldId id="264" r:id="rId9"/>
    <p:sldId id="265" r:id="rId10"/>
    <p:sldId id="261" r:id="rId11"/>
    <p:sldId id="260" r:id="rId12"/>
    <p:sldId id="267" r:id="rId13"/>
    <p:sldId id="272" r:id="rId14"/>
    <p:sldId id="273" r:id="rId15"/>
    <p:sldId id="274" r:id="rId16"/>
    <p:sldId id="275" r:id="rId17"/>
    <p:sldId id="276" r:id="rId18"/>
    <p:sldId id="269" r:id="rId19"/>
    <p:sldId id="270" r:id="rId20"/>
    <p:sldId id="27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381D4F-9F0F-A2E8-84E6-F98934A5DA46}" v="501" dt="2022-11-16T15:14:42.973"/>
    <p1510:client id="{86DF4B3E-18F7-77E8-F4BF-493D4B49C14E}" v="272" dt="2022-11-17T01:26:35.809"/>
    <p1510:client id="{907E43F0-B455-FEE5-FC80-B084A5173028}" v="181" dt="2022-11-23T16:31:20.815"/>
    <p1510:client id="{AE3478F6-C6A0-4009-E07A-FCA74A6DE0B4}" v="95" dt="2022-11-20T08:37:12.876"/>
    <p1510:client id="{D3F7ED6A-206E-5365-1A4A-00743753AA61}" v="125" dt="2022-11-24T04:50:45.805"/>
    <p1510:client id="{F5815E0C-FBDF-009E-C917-476D19427D65}" v="193" dt="2022-11-23T07:31:02.9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arthi M" userId="S::aarthi.mv@prodapt.com::17371dc1-d5a4-4a5a-a99d-37b5994f038f" providerId="AD" clId="Web-{907E43F0-B455-FEE5-FC80-B084A5173028}"/>
    <pc:docChg chg="addSld modSld sldOrd addMainMaster delMainMaster">
      <pc:chgData name="Aarthi M" userId="S::aarthi.mv@prodapt.com::17371dc1-d5a4-4a5a-a99d-37b5994f038f" providerId="AD" clId="Web-{907E43F0-B455-FEE5-FC80-B084A5173028}" dt="2022-11-23T16:31:20.815" v="187" actId="14100"/>
      <pc:docMkLst>
        <pc:docMk/>
      </pc:docMkLst>
      <pc:sldChg chg="addSp delSp modSp mod modClrScheme setClrOvrMap delDesignElem chgLayout">
        <pc:chgData name="Aarthi M" userId="S::aarthi.mv@prodapt.com::17371dc1-d5a4-4a5a-a99d-37b5994f038f" providerId="AD" clId="Web-{907E43F0-B455-FEE5-FC80-B084A5173028}" dt="2022-11-23T16:07:28.528" v="120" actId="14100"/>
        <pc:sldMkLst>
          <pc:docMk/>
          <pc:sldMk cId="109857222" sldId="256"/>
        </pc:sldMkLst>
        <pc:spChg chg="mod ord">
          <ac:chgData name="Aarthi M" userId="S::aarthi.mv@prodapt.com::17371dc1-d5a4-4a5a-a99d-37b5994f038f" providerId="AD" clId="Web-{907E43F0-B455-FEE5-FC80-B084A5173028}" dt="2022-11-23T16:04:44.760" v="118" actId="1076"/>
          <ac:spMkLst>
            <pc:docMk/>
            <pc:sldMk cId="109857222" sldId="256"/>
            <ac:spMk id="2" creationId="{00000000-0000-0000-0000-000000000000}"/>
          </ac:spMkLst>
        </pc:spChg>
        <pc:spChg chg="mod ord">
          <ac:chgData name="Aarthi M" userId="S::aarthi.mv@prodapt.com::17371dc1-d5a4-4a5a-a99d-37b5994f038f" providerId="AD" clId="Web-{907E43F0-B455-FEE5-FC80-B084A5173028}" dt="2022-11-23T16:04:36.041" v="116" actId="1076"/>
          <ac:spMkLst>
            <pc:docMk/>
            <pc:sldMk cId="109857222" sldId="256"/>
            <ac:spMk id="3" creationId="{00000000-0000-0000-0000-000000000000}"/>
          </ac:spMkLst>
        </pc:spChg>
        <pc:spChg chg="add mod">
          <ac:chgData name="Aarthi M" userId="S::aarthi.mv@prodapt.com::17371dc1-d5a4-4a5a-a99d-37b5994f038f" providerId="AD" clId="Web-{907E43F0-B455-FEE5-FC80-B084A5173028}" dt="2022-11-23T16:05:06.323" v="119" actId="1076"/>
          <ac:spMkLst>
            <pc:docMk/>
            <pc:sldMk cId="109857222" sldId="256"/>
            <ac:spMk id="5" creationId="{C42AFAB6-587C-CCD5-E427-BBFFBFEBDE53}"/>
          </ac:spMkLst>
        </pc:spChg>
        <pc:spChg chg="del">
          <ac:chgData name="Aarthi M" userId="S::aarthi.mv@prodapt.com::17371dc1-d5a4-4a5a-a99d-37b5994f038f" providerId="AD" clId="Web-{907E43F0-B455-FEE5-FC80-B084A5173028}" dt="2022-11-23T15:53:04.093" v="48"/>
          <ac:spMkLst>
            <pc:docMk/>
            <pc:sldMk cId="109857222" sldId="256"/>
            <ac:spMk id="61" creationId="{8A95209C-5275-4E15-8EA7-7F42980ABF2D}"/>
          </ac:spMkLst>
        </pc:spChg>
        <pc:spChg chg="del">
          <ac:chgData name="Aarthi M" userId="S::aarthi.mv@prodapt.com::17371dc1-d5a4-4a5a-a99d-37b5994f038f" providerId="AD" clId="Web-{907E43F0-B455-FEE5-FC80-B084A5173028}" dt="2022-11-23T15:53:04.093" v="48"/>
          <ac:spMkLst>
            <pc:docMk/>
            <pc:sldMk cId="109857222" sldId="256"/>
            <ac:spMk id="62" creationId="{4F2ED431-E304-4FF0-9F4E-032783C9D612}"/>
          </ac:spMkLst>
        </pc:spChg>
        <pc:spChg chg="del">
          <ac:chgData name="Aarthi M" userId="S::aarthi.mv@prodapt.com::17371dc1-d5a4-4a5a-a99d-37b5994f038f" providerId="AD" clId="Web-{907E43F0-B455-FEE5-FC80-B084A5173028}" dt="2022-11-23T15:53:04.093" v="48"/>
          <ac:spMkLst>
            <pc:docMk/>
            <pc:sldMk cId="109857222" sldId="256"/>
            <ac:spMk id="63" creationId="{4E87FCFB-2CCE-460D-B3DD-557C8BD1B94A}"/>
          </ac:spMkLst>
        </pc:spChg>
        <pc:spChg chg="add del">
          <ac:chgData name="Aarthi M" userId="S::aarthi.mv@prodapt.com::17371dc1-d5a4-4a5a-a99d-37b5994f038f" providerId="AD" clId="Web-{907E43F0-B455-FEE5-FC80-B084A5173028}" dt="2022-11-23T16:01:48.867" v="98"/>
          <ac:spMkLst>
            <pc:docMk/>
            <pc:sldMk cId="109857222" sldId="256"/>
            <ac:spMk id="68" creationId="{678CC48C-9275-4EFA-9B84-8E818500B9C1}"/>
          </ac:spMkLst>
        </pc:spChg>
        <pc:spChg chg="add del">
          <ac:chgData name="Aarthi M" userId="S::aarthi.mv@prodapt.com::17371dc1-d5a4-4a5a-a99d-37b5994f038f" providerId="AD" clId="Web-{907E43F0-B455-FEE5-FC80-B084A5173028}" dt="2022-11-23T16:01:33.507" v="93"/>
          <ac:spMkLst>
            <pc:docMk/>
            <pc:sldMk cId="109857222" sldId="256"/>
            <ac:spMk id="73" creationId="{8A95209C-5275-4E15-8EA7-7F42980ABF2D}"/>
          </ac:spMkLst>
        </pc:spChg>
        <pc:spChg chg="add del">
          <ac:chgData name="Aarthi M" userId="S::aarthi.mv@prodapt.com::17371dc1-d5a4-4a5a-a99d-37b5994f038f" providerId="AD" clId="Web-{907E43F0-B455-FEE5-FC80-B084A5173028}" dt="2022-11-23T16:01:33.507" v="93"/>
          <ac:spMkLst>
            <pc:docMk/>
            <pc:sldMk cId="109857222" sldId="256"/>
            <ac:spMk id="75" creationId="{4F2ED431-E304-4FF0-9F4E-032783C9D612}"/>
          </ac:spMkLst>
        </pc:spChg>
        <pc:spChg chg="add del">
          <ac:chgData name="Aarthi M" userId="S::aarthi.mv@prodapt.com::17371dc1-d5a4-4a5a-a99d-37b5994f038f" providerId="AD" clId="Web-{907E43F0-B455-FEE5-FC80-B084A5173028}" dt="2022-11-23T16:01:33.507" v="93"/>
          <ac:spMkLst>
            <pc:docMk/>
            <pc:sldMk cId="109857222" sldId="256"/>
            <ac:spMk id="77" creationId="{4E87FCFB-2CCE-460D-B3DD-557C8BD1B94A}"/>
          </ac:spMkLst>
        </pc:spChg>
        <pc:spChg chg="add del">
          <ac:chgData name="Aarthi M" userId="S::aarthi.mv@prodapt.com::17371dc1-d5a4-4a5a-a99d-37b5994f038f" providerId="AD" clId="Web-{907E43F0-B455-FEE5-FC80-B084A5173028}" dt="2022-11-23T16:01:36.101" v="95"/>
          <ac:spMkLst>
            <pc:docMk/>
            <pc:sldMk cId="109857222" sldId="256"/>
            <ac:spMk id="79" creationId="{8A95209C-5275-4E15-8EA7-7F42980ABF2D}"/>
          </ac:spMkLst>
        </pc:spChg>
        <pc:spChg chg="add del">
          <ac:chgData name="Aarthi M" userId="S::aarthi.mv@prodapt.com::17371dc1-d5a4-4a5a-a99d-37b5994f038f" providerId="AD" clId="Web-{907E43F0-B455-FEE5-FC80-B084A5173028}" dt="2022-11-23T16:01:36.101" v="95"/>
          <ac:spMkLst>
            <pc:docMk/>
            <pc:sldMk cId="109857222" sldId="256"/>
            <ac:spMk id="80" creationId="{4F2ED431-E304-4FF0-9F4E-032783C9D612}"/>
          </ac:spMkLst>
        </pc:spChg>
        <pc:spChg chg="add del">
          <ac:chgData name="Aarthi M" userId="S::aarthi.mv@prodapt.com::17371dc1-d5a4-4a5a-a99d-37b5994f038f" providerId="AD" clId="Web-{907E43F0-B455-FEE5-FC80-B084A5173028}" dt="2022-11-23T16:01:36.101" v="95"/>
          <ac:spMkLst>
            <pc:docMk/>
            <pc:sldMk cId="109857222" sldId="256"/>
            <ac:spMk id="81" creationId="{4E87FCFB-2CCE-460D-B3DD-557C8BD1B94A}"/>
          </ac:spMkLst>
        </pc:spChg>
        <pc:spChg chg="add del">
          <ac:chgData name="Aarthi M" userId="S::aarthi.mv@prodapt.com::17371dc1-d5a4-4a5a-a99d-37b5994f038f" providerId="AD" clId="Web-{907E43F0-B455-FEE5-FC80-B084A5173028}" dt="2022-11-23T16:01:48.867" v="97"/>
          <ac:spMkLst>
            <pc:docMk/>
            <pc:sldMk cId="109857222" sldId="256"/>
            <ac:spMk id="83" creationId="{678CC48C-9275-4EFA-9B84-8E818500B9C1}"/>
          </ac:spMkLst>
        </pc:spChg>
        <pc:spChg chg="add del">
          <ac:chgData name="Aarthi M" userId="S::aarthi.mv@prodapt.com::17371dc1-d5a4-4a5a-a99d-37b5994f038f" providerId="AD" clId="Web-{907E43F0-B455-FEE5-FC80-B084A5173028}" dt="2022-11-23T16:01:48.867" v="97"/>
          <ac:spMkLst>
            <pc:docMk/>
            <pc:sldMk cId="109857222" sldId="256"/>
            <ac:spMk id="84" creationId="{0A324144-E9CF-4B12-A53E-FAC0D281D8B0}"/>
          </ac:spMkLst>
        </pc:spChg>
        <pc:spChg chg="add del">
          <ac:chgData name="Aarthi M" userId="S::aarthi.mv@prodapt.com::17371dc1-d5a4-4a5a-a99d-37b5994f038f" providerId="AD" clId="Web-{907E43F0-B455-FEE5-FC80-B084A5173028}" dt="2022-11-23T16:02:10.586" v="101"/>
          <ac:spMkLst>
            <pc:docMk/>
            <pc:sldMk cId="109857222" sldId="256"/>
            <ac:spMk id="86" creationId="{678CC48C-9275-4EFA-9B84-8E818500B9C1}"/>
          </ac:spMkLst>
        </pc:spChg>
        <pc:spChg chg="add del">
          <ac:chgData name="Aarthi M" userId="S::aarthi.mv@prodapt.com::17371dc1-d5a4-4a5a-a99d-37b5994f038f" providerId="AD" clId="Web-{907E43F0-B455-FEE5-FC80-B084A5173028}" dt="2022-11-23T16:02:10.570" v="100"/>
          <ac:spMkLst>
            <pc:docMk/>
            <pc:sldMk cId="109857222" sldId="256"/>
            <ac:spMk id="91" creationId="{657F69E0-C4B0-4BEC-A689-4F8D877F05D4}"/>
          </ac:spMkLst>
        </pc:spChg>
        <pc:spChg chg="add del">
          <ac:chgData name="Aarthi M" userId="S::aarthi.mv@prodapt.com::17371dc1-d5a4-4a5a-a99d-37b5994f038f" providerId="AD" clId="Web-{907E43F0-B455-FEE5-FC80-B084A5173028}" dt="2022-11-23T16:02:10.570" v="100"/>
          <ac:spMkLst>
            <pc:docMk/>
            <pc:sldMk cId="109857222" sldId="256"/>
            <ac:spMk id="93" creationId="{8F51725E-A483-43B2-A6F2-C44F502FE033}"/>
          </ac:spMkLst>
        </pc:spChg>
        <pc:spChg chg="add del">
          <ac:chgData name="Aarthi M" userId="S::aarthi.mv@prodapt.com::17371dc1-d5a4-4a5a-a99d-37b5994f038f" providerId="AD" clId="Web-{907E43F0-B455-FEE5-FC80-B084A5173028}" dt="2022-11-23T16:02:10.570" v="100"/>
          <ac:spMkLst>
            <pc:docMk/>
            <pc:sldMk cId="109857222" sldId="256"/>
            <ac:spMk id="95" creationId="{9F6380B4-6A1C-481E-8408-B4E6C75B9B81}"/>
          </ac:spMkLst>
        </pc:spChg>
        <pc:spChg chg="add">
          <ac:chgData name="Aarthi M" userId="S::aarthi.mv@prodapt.com::17371dc1-d5a4-4a5a-a99d-37b5994f038f" providerId="AD" clId="Web-{907E43F0-B455-FEE5-FC80-B084A5173028}" dt="2022-11-23T16:02:10.586" v="101"/>
          <ac:spMkLst>
            <pc:docMk/>
            <pc:sldMk cId="109857222" sldId="256"/>
            <ac:spMk id="97" creationId="{9B7AD9F6-8CE7-4299-8FC6-328F4DCD3FF9}"/>
          </ac:spMkLst>
        </pc:spChg>
        <pc:spChg chg="add">
          <ac:chgData name="Aarthi M" userId="S::aarthi.mv@prodapt.com::17371dc1-d5a4-4a5a-a99d-37b5994f038f" providerId="AD" clId="Web-{907E43F0-B455-FEE5-FC80-B084A5173028}" dt="2022-11-23T16:02:10.586" v="101"/>
          <ac:spMkLst>
            <pc:docMk/>
            <pc:sldMk cId="109857222" sldId="256"/>
            <ac:spMk id="98" creationId="{F49775AF-8896-43EE-92C6-83497D6DC56F}"/>
          </ac:spMkLst>
        </pc:spChg>
        <pc:picChg chg="add del mod ord">
          <ac:chgData name="Aarthi M" userId="S::aarthi.mv@prodapt.com::17371dc1-d5a4-4a5a-a99d-37b5994f038f" providerId="AD" clId="Web-{907E43F0-B455-FEE5-FC80-B084A5173028}" dt="2022-11-23T16:07:28.528" v="120" actId="14100"/>
          <ac:picMkLst>
            <pc:docMk/>
            <pc:sldMk cId="109857222" sldId="256"/>
            <ac:picMk id="4" creationId="{36ED36F4-5846-3898-ACB6-EC38CB6A87A3}"/>
          </ac:picMkLst>
        </pc:picChg>
      </pc:sldChg>
      <pc:sldChg chg="addSp delSp modSp mod modClrScheme delDesignElem chgLayout">
        <pc:chgData name="Aarthi M" userId="S::aarthi.mv@prodapt.com::17371dc1-d5a4-4a5a-a99d-37b5994f038f" providerId="AD" clId="Web-{907E43F0-B455-FEE5-FC80-B084A5173028}" dt="2022-11-23T15:58:41.145" v="85"/>
        <pc:sldMkLst>
          <pc:docMk/>
          <pc:sldMk cId="671702502" sldId="257"/>
        </pc:sldMkLst>
        <pc:spChg chg="mod ord">
          <ac:chgData name="Aarthi M" userId="S::aarthi.mv@prodapt.com::17371dc1-d5a4-4a5a-a99d-37b5994f038f" providerId="AD" clId="Web-{907E43F0-B455-FEE5-FC80-B084A5173028}" dt="2022-11-23T15:58:41.145" v="85"/>
          <ac:spMkLst>
            <pc:docMk/>
            <pc:sldMk cId="671702502" sldId="257"/>
            <ac:spMk id="2" creationId="{E921A2F0-C68E-F8C2-17AC-DCE355952CB5}"/>
          </ac:spMkLst>
        </pc:spChg>
        <pc:spChg chg="mod ord">
          <ac:chgData name="Aarthi M" userId="S::aarthi.mv@prodapt.com::17371dc1-d5a4-4a5a-a99d-37b5994f038f" providerId="AD" clId="Web-{907E43F0-B455-FEE5-FC80-B084A5173028}" dt="2022-11-23T15:58:41.145" v="85"/>
          <ac:spMkLst>
            <pc:docMk/>
            <pc:sldMk cId="671702502" sldId="257"/>
            <ac:spMk id="3" creationId="{D6776EAA-EA30-BD36-513F-D0BF49F7DE0A}"/>
          </ac:spMkLst>
        </pc:spChg>
        <pc:spChg chg="add del">
          <ac:chgData name="Aarthi M" userId="S::aarthi.mv@prodapt.com::17371dc1-d5a4-4a5a-a99d-37b5994f038f" providerId="AD" clId="Web-{907E43F0-B455-FEE5-FC80-B084A5173028}" dt="2022-11-23T15:58:41.145" v="85"/>
          <ac:spMkLst>
            <pc:docMk/>
            <pc:sldMk cId="671702502" sldId="257"/>
            <ac:spMk id="8" creationId="{100EDD19-6802-4EC3-95CE-CFFAB042CFD6}"/>
          </ac:spMkLst>
        </pc:spChg>
        <pc:spChg chg="add del">
          <ac:chgData name="Aarthi M" userId="S::aarthi.mv@prodapt.com::17371dc1-d5a4-4a5a-a99d-37b5994f038f" providerId="AD" clId="Web-{907E43F0-B455-FEE5-FC80-B084A5173028}" dt="2022-11-23T15:58:41.145" v="85"/>
          <ac:spMkLst>
            <pc:docMk/>
            <pc:sldMk cId="671702502" sldId="257"/>
            <ac:spMk id="10" creationId="{DB17E863-922E-4C26-BD64-E8FD41D28661}"/>
          </ac:spMkLst>
        </pc:spChg>
      </pc:sldChg>
      <pc:sldChg chg="addSp delSp modSp mod modClrScheme delDesignElem chgLayout">
        <pc:chgData name="Aarthi M" userId="S::aarthi.mv@prodapt.com::17371dc1-d5a4-4a5a-a99d-37b5994f038f" providerId="AD" clId="Web-{907E43F0-B455-FEE5-FC80-B084A5173028}" dt="2022-11-23T15:58:41.145" v="85"/>
        <pc:sldMkLst>
          <pc:docMk/>
          <pc:sldMk cId="1054840344" sldId="258"/>
        </pc:sldMkLst>
        <pc:spChg chg="mod ord">
          <ac:chgData name="Aarthi M" userId="S::aarthi.mv@prodapt.com::17371dc1-d5a4-4a5a-a99d-37b5994f038f" providerId="AD" clId="Web-{907E43F0-B455-FEE5-FC80-B084A5173028}" dt="2022-11-23T15:58:41.145" v="85"/>
          <ac:spMkLst>
            <pc:docMk/>
            <pc:sldMk cId="1054840344" sldId="258"/>
            <ac:spMk id="2" creationId="{BEB6C569-9046-A4C0-E9B5-1ECEF2243247}"/>
          </ac:spMkLst>
        </pc:spChg>
        <pc:spChg chg="mod ord">
          <ac:chgData name="Aarthi M" userId="S::aarthi.mv@prodapt.com::17371dc1-d5a4-4a5a-a99d-37b5994f038f" providerId="AD" clId="Web-{907E43F0-B455-FEE5-FC80-B084A5173028}" dt="2022-11-23T15:58:41.145" v="85"/>
          <ac:spMkLst>
            <pc:docMk/>
            <pc:sldMk cId="1054840344" sldId="258"/>
            <ac:spMk id="3" creationId="{251F8D80-B041-5DCE-308A-4A7E740D48CF}"/>
          </ac:spMkLst>
        </pc:spChg>
        <pc:spChg chg="add del">
          <ac:chgData name="Aarthi M" userId="S::aarthi.mv@prodapt.com::17371dc1-d5a4-4a5a-a99d-37b5994f038f" providerId="AD" clId="Web-{907E43F0-B455-FEE5-FC80-B084A5173028}" dt="2022-11-23T15:58:41.145" v="85"/>
          <ac:spMkLst>
            <pc:docMk/>
            <pc:sldMk cId="1054840344" sldId="258"/>
            <ac:spMk id="8" creationId="{100EDD19-6802-4EC3-95CE-CFFAB042CFD6}"/>
          </ac:spMkLst>
        </pc:spChg>
        <pc:spChg chg="add del">
          <ac:chgData name="Aarthi M" userId="S::aarthi.mv@prodapt.com::17371dc1-d5a4-4a5a-a99d-37b5994f038f" providerId="AD" clId="Web-{907E43F0-B455-FEE5-FC80-B084A5173028}" dt="2022-11-23T15:58:41.145" v="85"/>
          <ac:spMkLst>
            <pc:docMk/>
            <pc:sldMk cId="1054840344" sldId="258"/>
            <ac:spMk id="10" creationId="{DB17E863-922E-4C26-BD64-E8FD41D28661}"/>
          </ac:spMkLst>
        </pc:spChg>
      </pc:sldChg>
      <pc:sldChg chg="addSp delSp modSp mod modClrScheme delDesignElem chgLayout">
        <pc:chgData name="Aarthi M" userId="S::aarthi.mv@prodapt.com::17371dc1-d5a4-4a5a-a99d-37b5994f038f" providerId="AD" clId="Web-{907E43F0-B455-FEE5-FC80-B084A5173028}" dt="2022-11-23T15:58:41.145" v="85"/>
        <pc:sldMkLst>
          <pc:docMk/>
          <pc:sldMk cId="3256874448" sldId="259"/>
        </pc:sldMkLst>
        <pc:spChg chg="mod ord">
          <ac:chgData name="Aarthi M" userId="S::aarthi.mv@prodapt.com::17371dc1-d5a4-4a5a-a99d-37b5994f038f" providerId="AD" clId="Web-{907E43F0-B455-FEE5-FC80-B084A5173028}" dt="2022-11-23T15:58:41.145" v="85"/>
          <ac:spMkLst>
            <pc:docMk/>
            <pc:sldMk cId="3256874448" sldId="259"/>
            <ac:spMk id="2" creationId="{45D6FADB-C4C8-FD30-50EA-64B3AC140781}"/>
          </ac:spMkLst>
        </pc:spChg>
        <pc:spChg chg="add del">
          <ac:chgData name="Aarthi M" userId="S::aarthi.mv@prodapt.com::17371dc1-d5a4-4a5a-a99d-37b5994f038f" providerId="AD" clId="Web-{907E43F0-B455-FEE5-FC80-B084A5173028}" dt="2022-11-23T15:58:41.145" v="85"/>
          <ac:spMkLst>
            <pc:docMk/>
            <pc:sldMk cId="3256874448" sldId="259"/>
            <ac:spMk id="9" creationId="{247B6BBF-09F2-4A29-AE4E-3771E2924817}"/>
          </ac:spMkLst>
        </pc:spChg>
        <pc:spChg chg="add del">
          <ac:chgData name="Aarthi M" userId="S::aarthi.mv@prodapt.com::17371dc1-d5a4-4a5a-a99d-37b5994f038f" providerId="AD" clId="Web-{907E43F0-B455-FEE5-FC80-B084A5173028}" dt="2022-11-23T15:58:41.145" v="85"/>
          <ac:spMkLst>
            <pc:docMk/>
            <pc:sldMk cId="3256874448" sldId="259"/>
            <ac:spMk id="11" creationId="{535742DD-1B16-4E9D-B715-0D74B4574A68}"/>
          </ac:spMkLst>
        </pc:spChg>
        <pc:graphicFrameChg chg="mod ord">
          <ac:chgData name="Aarthi M" userId="S::aarthi.mv@prodapt.com::17371dc1-d5a4-4a5a-a99d-37b5994f038f" providerId="AD" clId="Web-{907E43F0-B455-FEE5-FC80-B084A5173028}" dt="2022-11-23T15:58:41.145" v="85"/>
          <ac:graphicFrameMkLst>
            <pc:docMk/>
            <pc:sldMk cId="3256874448" sldId="259"/>
            <ac:graphicFrameMk id="5" creationId="{A9551DB3-AF7F-FE05-1AD2-432797ED2594}"/>
          </ac:graphicFrameMkLst>
        </pc:graphicFrameChg>
      </pc:sldChg>
      <pc:sldChg chg="addSp delSp modSp mod modClrScheme delDesignElem chgLayout">
        <pc:chgData name="Aarthi M" userId="S::aarthi.mv@prodapt.com::17371dc1-d5a4-4a5a-a99d-37b5994f038f" providerId="AD" clId="Web-{907E43F0-B455-FEE5-FC80-B084A5173028}" dt="2022-11-23T15:58:41.145" v="85"/>
        <pc:sldMkLst>
          <pc:docMk/>
          <pc:sldMk cId="642224289" sldId="260"/>
        </pc:sldMkLst>
        <pc:spChg chg="mod ord">
          <ac:chgData name="Aarthi M" userId="S::aarthi.mv@prodapt.com::17371dc1-d5a4-4a5a-a99d-37b5994f038f" providerId="AD" clId="Web-{907E43F0-B455-FEE5-FC80-B084A5173028}" dt="2022-11-23T15:58:41.145" v="85"/>
          <ac:spMkLst>
            <pc:docMk/>
            <pc:sldMk cId="642224289" sldId="260"/>
            <ac:spMk id="2" creationId="{9D08B7BB-D306-E27E-068E-985DBF006237}"/>
          </ac:spMkLst>
        </pc:spChg>
        <pc:spChg chg="add del">
          <ac:chgData name="Aarthi M" userId="S::aarthi.mv@prodapt.com::17371dc1-d5a4-4a5a-a99d-37b5994f038f" providerId="AD" clId="Web-{907E43F0-B455-FEE5-FC80-B084A5173028}" dt="2022-11-23T15:58:41.145" v="85"/>
          <ac:spMkLst>
            <pc:docMk/>
            <pc:sldMk cId="642224289" sldId="260"/>
            <ac:spMk id="9" creationId="{2E442304-DDBD-4F7B-8017-36BCC863FB40}"/>
          </ac:spMkLst>
        </pc:spChg>
        <pc:spChg chg="add del">
          <ac:chgData name="Aarthi M" userId="S::aarthi.mv@prodapt.com::17371dc1-d5a4-4a5a-a99d-37b5994f038f" providerId="AD" clId="Web-{907E43F0-B455-FEE5-FC80-B084A5173028}" dt="2022-11-23T15:58:41.145" v="85"/>
          <ac:spMkLst>
            <pc:docMk/>
            <pc:sldMk cId="642224289" sldId="260"/>
            <ac:spMk id="11" creationId="{535742DD-1B16-4E9D-B715-0D74B4574A68}"/>
          </ac:spMkLst>
        </pc:spChg>
        <pc:graphicFrameChg chg="mod ord">
          <ac:chgData name="Aarthi M" userId="S::aarthi.mv@prodapt.com::17371dc1-d5a4-4a5a-a99d-37b5994f038f" providerId="AD" clId="Web-{907E43F0-B455-FEE5-FC80-B084A5173028}" dt="2022-11-23T15:58:41.145" v="85"/>
          <ac:graphicFrameMkLst>
            <pc:docMk/>
            <pc:sldMk cId="642224289" sldId="260"/>
            <ac:graphicFrameMk id="5" creationId="{DB7E05A7-5821-B5F2-C29C-8FBC51BCEC12}"/>
          </ac:graphicFrameMkLst>
        </pc:graphicFrameChg>
      </pc:sldChg>
      <pc:sldChg chg="modSp mod modClrScheme chgLayout">
        <pc:chgData name="Aarthi M" userId="S::aarthi.mv@prodapt.com::17371dc1-d5a4-4a5a-a99d-37b5994f038f" providerId="AD" clId="Web-{907E43F0-B455-FEE5-FC80-B084A5173028}" dt="2022-11-23T15:58:41.145" v="85"/>
        <pc:sldMkLst>
          <pc:docMk/>
          <pc:sldMk cId="522081116" sldId="261"/>
        </pc:sldMkLst>
        <pc:spChg chg="mod ord">
          <ac:chgData name="Aarthi M" userId="S::aarthi.mv@prodapt.com::17371dc1-d5a4-4a5a-a99d-37b5994f038f" providerId="AD" clId="Web-{907E43F0-B455-FEE5-FC80-B084A5173028}" dt="2022-11-23T15:58:41.145" v="85"/>
          <ac:spMkLst>
            <pc:docMk/>
            <pc:sldMk cId="522081116" sldId="261"/>
            <ac:spMk id="2" creationId="{AD898B41-77A3-0CFC-11A8-46A12A8A49B7}"/>
          </ac:spMkLst>
        </pc:spChg>
        <pc:spChg chg="mod ord">
          <ac:chgData name="Aarthi M" userId="S::aarthi.mv@prodapt.com::17371dc1-d5a4-4a5a-a99d-37b5994f038f" providerId="AD" clId="Web-{907E43F0-B455-FEE5-FC80-B084A5173028}" dt="2022-11-23T15:58:41.145" v="85"/>
          <ac:spMkLst>
            <pc:docMk/>
            <pc:sldMk cId="522081116" sldId="261"/>
            <ac:spMk id="3" creationId="{21DA2736-F51E-8464-DB6F-7571C50AAA4E}"/>
          </ac:spMkLst>
        </pc:spChg>
      </pc:sldChg>
      <pc:sldChg chg="modSp mod modClrScheme chgLayout">
        <pc:chgData name="Aarthi M" userId="S::aarthi.mv@prodapt.com::17371dc1-d5a4-4a5a-a99d-37b5994f038f" providerId="AD" clId="Web-{907E43F0-B455-FEE5-FC80-B084A5173028}" dt="2022-11-23T15:58:41.145" v="85"/>
        <pc:sldMkLst>
          <pc:docMk/>
          <pc:sldMk cId="2365848740" sldId="262"/>
        </pc:sldMkLst>
        <pc:spChg chg="mod ord">
          <ac:chgData name="Aarthi M" userId="S::aarthi.mv@prodapt.com::17371dc1-d5a4-4a5a-a99d-37b5994f038f" providerId="AD" clId="Web-{907E43F0-B455-FEE5-FC80-B084A5173028}" dt="2022-11-23T15:58:41.145" v="85"/>
          <ac:spMkLst>
            <pc:docMk/>
            <pc:sldMk cId="2365848740" sldId="262"/>
            <ac:spMk id="2" creationId="{43166EF9-C20B-9A80-ECD6-3CFA96958AA5}"/>
          </ac:spMkLst>
        </pc:spChg>
        <pc:spChg chg="mod ord">
          <ac:chgData name="Aarthi M" userId="S::aarthi.mv@prodapt.com::17371dc1-d5a4-4a5a-a99d-37b5994f038f" providerId="AD" clId="Web-{907E43F0-B455-FEE5-FC80-B084A5173028}" dt="2022-11-23T15:58:41.145" v="85"/>
          <ac:spMkLst>
            <pc:docMk/>
            <pc:sldMk cId="2365848740" sldId="262"/>
            <ac:spMk id="3" creationId="{0A4400ED-A170-A657-A70D-F4975A29EE33}"/>
          </ac:spMkLst>
        </pc:spChg>
      </pc:sldChg>
      <pc:sldChg chg="addSp delSp modSp mod modClrScheme delDesignElem chgLayout">
        <pc:chgData name="Aarthi M" userId="S::aarthi.mv@prodapt.com::17371dc1-d5a4-4a5a-a99d-37b5994f038f" providerId="AD" clId="Web-{907E43F0-B455-FEE5-FC80-B084A5173028}" dt="2022-11-23T15:58:41.145" v="85"/>
        <pc:sldMkLst>
          <pc:docMk/>
          <pc:sldMk cId="331425239" sldId="263"/>
        </pc:sldMkLst>
        <pc:spChg chg="mod ord">
          <ac:chgData name="Aarthi M" userId="S::aarthi.mv@prodapt.com::17371dc1-d5a4-4a5a-a99d-37b5994f038f" providerId="AD" clId="Web-{907E43F0-B455-FEE5-FC80-B084A5173028}" dt="2022-11-23T15:58:41.145" v="85"/>
          <ac:spMkLst>
            <pc:docMk/>
            <pc:sldMk cId="331425239" sldId="263"/>
            <ac:spMk id="2" creationId="{A45A4B80-AF0C-8F94-E840-47B10FC17217}"/>
          </ac:spMkLst>
        </pc:spChg>
        <pc:spChg chg="del">
          <ac:chgData name="Aarthi M" userId="S::aarthi.mv@prodapt.com::17371dc1-d5a4-4a5a-a99d-37b5994f038f" providerId="AD" clId="Web-{907E43F0-B455-FEE5-FC80-B084A5173028}" dt="2022-11-23T15:42:49.162" v="6"/>
          <ac:spMkLst>
            <pc:docMk/>
            <pc:sldMk cId="331425239" sldId="263"/>
            <ac:spMk id="17" creationId="{88785AAA-84C9-6CD5-7017-ECC39CA22B5C}"/>
          </ac:spMkLst>
        </pc:spChg>
        <pc:spChg chg="add del">
          <ac:chgData name="Aarthi M" userId="S::aarthi.mv@prodapt.com::17371dc1-d5a4-4a5a-a99d-37b5994f038f" providerId="AD" clId="Web-{907E43F0-B455-FEE5-FC80-B084A5173028}" dt="2022-11-23T15:43:34.006" v="16"/>
          <ac:spMkLst>
            <pc:docMk/>
            <pc:sldMk cId="331425239" sldId="263"/>
            <ac:spMk id="20" creationId="{F13C74B1-5B17-4795-BED0-7140497B445A}"/>
          </ac:spMkLst>
        </pc:spChg>
        <pc:spChg chg="add del">
          <ac:chgData name="Aarthi M" userId="S::aarthi.mv@prodapt.com::17371dc1-d5a4-4a5a-a99d-37b5994f038f" providerId="AD" clId="Web-{907E43F0-B455-FEE5-FC80-B084A5173028}" dt="2022-11-23T15:43:34.006" v="16"/>
          <ac:spMkLst>
            <pc:docMk/>
            <pc:sldMk cId="331425239" sldId="263"/>
            <ac:spMk id="22" creationId="{3FCFB1DE-0B7E-48CC-BA90-B2AB0889F9D6}"/>
          </ac:spMkLst>
        </pc:spChg>
        <pc:spChg chg="add del">
          <ac:chgData name="Aarthi M" userId="S::aarthi.mv@prodapt.com::17371dc1-d5a4-4a5a-a99d-37b5994f038f" providerId="AD" clId="Web-{907E43F0-B455-FEE5-FC80-B084A5173028}" dt="2022-11-23T15:44:07.272" v="20"/>
          <ac:spMkLst>
            <pc:docMk/>
            <pc:sldMk cId="331425239" sldId="263"/>
            <ac:spMk id="26" creationId="{FA770FE7-4BC4-D67A-103E-E6F7E2C691A1}"/>
          </ac:spMkLst>
        </pc:spChg>
        <pc:spChg chg="add del">
          <ac:chgData name="Aarthi M" userId="S::aarthi.mv@prodapt.com::17371dc1-d5a4-4a5a-a99d-37b5994f038f" providerId="AD" clId="Web-{907E43F0-B455-FEE5-FC80-B084A5173028}" dt="2022-11-23T15:43:33.991" v="15"/>
          <ac:spMkLst>
            <pc:docMk/>
            <pc:sldMk cId="331425239" sldId="263"/>
            <ac:spMk id="27" creationId="{DA381740-063A-41A4-836D-85D14980EEF0}"/>
          </ac:spMkLst>
        </pc:spChg>
        <pc:spChg chg="add del">
          <ac:chgData name="Aarthi M" userId="S::aarthi.mv@prodapt.com::17371dc1-d5a4-4a5a-a99d-37b5994f038f" providerId="AD" clId="Web-{907E43F0-B455-FEE5-FC80-B084A5173028}" dt="2022-11-23T15:43:33.991" v="15"/>
          <ac:spMkLst>
            <pc:docMk/>
            <pc:sldMk cId="331425239" sldId="263"/>
            <ac:spMk id="29" creationId="{665DBBEF-238B-476B-96AB-8AAC3224ECEA}"/>
          </ac:spMkLst>
        </pc:spChg>
        <pc:spChg chg="add del">
          <ac:chgData name="Aarthi M" userId="S::aarthi.mv@prodapt.com::17371dc1-d5a4-4a5a-a99d-37b5994f038f" providerId="AD" clId="Web-{907E43F0-B455-FEE5-FC80-B084A5173028}" dt="2022-11-23T15:43:33.991" v="15"/>
          <ac:spMkLst>
            <pc:docMk/>
            <pc:sldMk cId="331425239" sldId="263"/>
            <ac:spMk id="31" creationId="{3FCFB1DE-0B7E-48CC-BA90-B2AB0889F9D6}"/>
          </ac:spMkLst>
        </pc:spChg>
        <pc:spChg chg="add del">
          <ac:chgData name="Aarthi M" userId="S::aarthi.mv@prodapt.com::17371dc1-d5a4-4a5a-a99d-37b5994f038f" providerId="AD" clId="Web-{907E43F0-B455-FEE5-FC80-B084A5173028}" dt="2022-11-23T15:44:07.272" v="20"/>
          <ac:spMkLst>
            <pc:docMk/>
            <pc:sldMk cId="331425239" sldId="263"/>
            <ac:spMk id="34" creationId="{2B97F24A-32CE-4C1C-A50D-3016B394DCFB}"/>
          </ac:spMkLst>
        </pc:spChg>
        <pc:spChg chg="add del">
          <ac:chgData name="Aarthi M" userId="S::aarthi.mv@prodapt.com::17371dc1-d5a4-4a5a-a99d-37b5994f038f" providerId="AD" clId="Web-{907E43F0-B455-FEE5-FC80-B084A5173028}" dt="2022-11-23T15:44:07.272" v="20"/>
          <ac:spMkLst>
            <pc:docMk/>
            <pc:sldMk cId="331425239" sldId="263"/>
            <ac:spMk id="35" creationId="{3CE8AF5E-D374-4CF1-90CC-35CF73B81C3E}"/>
          </ac:spMkLst>
        </pc:spChg>
        <pc:spChg chg="add del">
          <ac:chgData name="Aarthi M" userId="S::aarthi.mv@prodapt.com::17371dc1-d5a4-4a5a-a99d-37b5994f038f" providerId="AD" clId="Web-{907E43F0-B455-FEE5-FC80-B084A5173028}" dt="2022-11-23T15:58:41.145" v="85"/>
          <ac:spMkLst>
            <pc:docMk/>
            <pc:sldMk cId="331425239" sldId="263"/>
            <ac:spMk id="40" creationId="{DA381740-063A-41A4-836D-85D14980EEF0}"/>
          </ac:spMkLst>
        </pc:spChg>
        <pc:spChg chg="add del">
          <ac:chgData name="Aarthi M" userId="S::aarthi.mv@prodapt.com::17371dc1-d5a4-4a5a-a99d-37b5994f038f" providerId="AD" clId="Web-{907E43F0-B455-FEE5-FC80-B084A5173028}" dt="2022-11-23T15:58:41.145" v="85"/>
          <ac:spMkLst>
            <pc:docMk/>
            <pc:sldMk cId="331425239" sldId="263"/>
            <ac:spMk id="42" creationId="{665DBBEF-238B-476B-96AB-8AAC3224ECEA}"/>
          </ac:spMkLst>
        </pc:spChg>
        <pc:spChg chg="add del">
          <ac:chgData name="Aarthi M" userId="S::aarthi.mv@prodapt.com::17371dc1-d5a4-4a5a-a99d-37b5994f038f" providerId="AD" clId="Web-{907E43F0-B455-FEE5-FC80-B084A5173028}" dt="2022-11-23T15:58:41.145" v="85"/>
          <ac:spMkLst>
            <pc:docMk/>
            <pc:sldMk cId="331425239" sldId="263"/>
            <ac:spMk id="44" creationId="{3FCFB1DE-0B7E-48CC-BA90-B2AB0889F9D6}"/>
          </ac:spMkLst>
        </pc:spChg>
        <pc:picChg chg="add mod ord">
          <ac:chgData name="Aarthi M" userId="S::aarthi.mv@prodapt.com::17371dc1-d5a4-4a5a-a99d-37b5994f038f" providerId="AD" clId="Web-{907E43F0-B455-FEE5-FC80-B084A5173028}" dt="2022-11-23T15:58:41.145" v="85"/>
          <ac:picMkLst>
            <pc:docMk/>
            <pc:sldMk cId="331425239" sldId="263"/>
            <ac:picMk id="3" creationId="{3EA6D524-F083-17E8-E6A1-03ECA4F2C0B8}"/>
          </ac:picMkLst>
        </pc:picChg>
        <pc:inkChg chg="add del">
          <ac:chgData name="Aarthi M" userId="S::aarthi.mv@prodapt.com::17371dc1-d5a4-4a5a-a99d-37b5994f038f" providerId="AD" clId="Web-{907E43F0-B455-FEE5-FC80-B084A5173028}" dt="2022-11-23T15:44:07.272" v="20"/>
          <ac:inkMkLst>
            <pc:docMk/>
            <pc:sldMk cId="331425239" sldId="263"/>
            <ac:inkMk id="33" creationId="{070477C5-0410-4E4F-97A1-F84C2465C187}"/>
          </ac:inkMkLst>
        </pc:inkChg>
      </pc:sldChg>
      <pc:sldChg chg="addSp delSp modSp mod modClrScheme delDesignElem chgLayout">
        <pc:chgData name="Aarthi M" userId="S::aarthi.mv@prodapt.com::17371dc1-d5a4-4a5a-a99d-37b5994f038f" providerId="AD" clId="Web-{907E43F0-B455-FEE5-FC80-B084A5173028}" dt="2022-11-23T15:58:41.145" v="85"/>
        <pc:sldMkLst>
          <pc:docMk/>
          <pc:sldMk cId="4181162982" sldId="264"/>
        </pc:sldMkLst>
        <pc:spChg chg="mod ord">
          <ac:chgData name="Aarthi M" userId="S::aarthi.mv@prodapt.com::17371dc1-d5a4-4a5a-a99d-37b5994f038f" providerId="AD" clId="Web-{907E43F0-B455-FEE5-FC80-B084A5173028}" dt="2022-11-23T15:58:41.145" v="85"/>
          <ac:spMkLst>
            <pc:docMk/>
            <pc:sldMk cId="4181162982" sldId="264"/>
            <ac:spMk id="2" creationId="{B1100766-2D38-71A5-3E52-3CEA6DA95504}"/>
          </ac:spMkLst>
        </pc:spChg>
        <pc:spChg chg="del">
          <ac:chgData name="Aarthi M" userId="S::aarthi.mv@prodapt.com::17371dc1-d5a4-4a5a-a99d-37b5994f038f" providerId="AD" clId="Web-{907E43F0-B455-FEE5-FC80-B084A5173028}" dt="2022-11-23T15:46:12.977" v="36"/>
          <ac:spMkLst>
            <pc:docMk/>
            <pc:sldMk cId="4181162982" sldId="264"/>
            <ac:spMk id="8" creationId="{345112D4-57A5-4F66-0659-1250FEFB63F1}"/>
          </ac:spMkLst>
        </pc:spChg>
        <pc:spChg chg="del">
          <ac:chgData name="Aarthi M" userId="S::aarthi.mv@prodapt.com::17371dc1-d5a4-4a5a-a99d-37b5994f038f" providerId="AD" clId="Web-{907E43F0-B455-FEE5-FC80-B084A5173028}" dt="2022-11-23T15:46:19.665" v="39"/>
          <ac:spMkLst>
            <pc:docMk/>
            <pc:sldMk cId="4181162982" sldId="264"/>
            <ac:spMk id="11" creationId="{2B97F24A-32CE-4C1C-A50D-3016B394DCFB}"/>
          </ac:spMkLst>
        </pc:spChg>
        <pc:spChg chg="del">
          <ac:chgData name="Aarthi M" userId="S::aarthi.mv@prodapt.com::17371dc1-d5a4-4a5a-a99d-37b5994f038f" providerId="AD" clId="Web-{907E43F0-B455-FEE5-FC80-B084A5173028}" dt="2022-11-23T15:46:19.665" v="39"/>
          <ac:spMkLst>
            <pc:docMk/>
            <pc:sldMk cId="4181162982" sldId="264"/>
            <ac:spMk id="13" creationId="{3CE8AF5E-D374-4CF1-90CC-35CF73B81C3E}"/>
          </ac:spMkLst>
        </pc:spChg>
        <pc:spChg chg="add del">
          <ac:chgData name="Aarthi M" userId="S::aarthi.mv@prodapt.com::17371dc1-d5a4-4a5a-a99d-37b5994f038f" providerId="AD" clId="Web-{907E43F0-B455-FEE5-FC80-B084A5173028}" dt="2022-11-23T15:58:41.145" v="85"/>
          <ac:spMkLst>
            <pc:docMk/>
            <pc:sldMk cId="4181162982" sldId="264"/>
            <ac:spMk id="20" creationId="{DA381740-063A-41A4-836D-85D14980EEF0}"/>
          </ac:spMkLst>
        </pc:spChg>
        <pc:spChg chg="add del">
          <ac:chgData name="Aarthi M" userId="S::aarthi.mv@prodapt.com::17371dc1-d5a4-4a5a-a99d-37b5994f038f" providerId="AD" clId="Web-{907E43F0-B455-FEE5-FC80-B084A5173028}" dt="2022-11-23T15:58:41.145" v="85"/>
          <ac:spMkLst>
            <pc:docMk/>
            <pc:sldMk cId="4181162982" sldId="264"/>
            <ac:spMk id="22" creationId="{665DBBEF-238B-476B-96AB-8AAC3224ECEA}"/>
          </ac:spMkLst>
        </pc:spChg>
        <pc:spChg chg="add del">
          <ac:chgData name="Aarthi M" userId="S::aarthi.mv@prodapt.com::17371dc1-d5a4-4a5a-a99d-37b5994f038f" providerId="AD" clId="Web-{907E43F0-B455-FEE5-FC80-B084A5173028}" dt="2022-11-23T15:58:41.145" v="85"/>
          <ac:spMkLst>
            <pc:docMk/>
            <pc:sldMk cId="4181162982" sldId="264"/>
            <ac:spMk id="24" creationId="{3FCFB1DE-0B7E-48CC-BA90-B2AB0889F9D6}"/>
          </ac:spMkLst>
        </pc:spChg>
        <pc:picChg chg="add mod ord">
          <ac:chgData name="Aarthi M" userId="S::aarthi.mv@prodapt.com::17371dc1-d5a4-4a5a-a99d-37b5994f038f" providerId="AD" clId="Web-{907E43F0-B455-FEE5-FC80-B084A5173028}" dt="2022-11-23T15:58:41.145" v="85"/>
          <ac:picMkLst>
            <pc:docMk/>
            <pc:sldMk cId="4181162982" sldId="264"/>
            <ac:picMk id="3" creationId="{90B6AB2D-12BB-1390-C55D-366E0FDB5E81}"/>
          </ac:picMkLst>
        </pc:picChg>
        <pc:inkChg chg="del">
          <ac:chgData name="Aarthi M" userId="S::aarthi.mv@prodapt.com::17371dc1-d5a4-4a5a-a99d-37b5994f038f" providerId="AD" clId="Web-{907E43F0-B455-FEE5-FC80-B084A5173028}" dt="2022-11-23T15:46:19.665" v="39"/>
          <ac:inkMkLst>
            <pc:docMk/>
            <pc:sldMk cId="4181162982" sldId="264"/>
            <ac:inkMk id="15" creationId="{070477C5-0410-4E4F-97A1-F84C2465C187}"/>
          </ac:inkMkLst>
        </pc:inkChg>
      </pc:sldChg>
      <pc:sldChg chg="addSp delSp modSp mod ord modClrScheme delDesignElem chgLayout">
        <pc:chgData name="Aarthi M" userId="S::aarthi.mv@prodapt.com::17371dc1-d5a4-4a5a-a99d-37b5994f038f" providerId="AD" clId="Web-{907E43F0-B455-FEE5-FC80-B084A5173028}" dt="2022-11-23T15:58:41.145" v="85"/>
        <pc:sldMkLst>
          <pc:docMk/>
          <pc:sldMk cId="3335078305" sldId="265"/>
        </pc:sldMkLst>
        <pc:spChg chg="mod ord">
          <ac:chgData name="Aarthi M" userId="S::aarthi.mv@prodapt.com::17371dc1-d5a4-4a5a-a99d-37b5994f038f" providerId="AD" clId="Web-{907E43F0-B455-FEE5-FC80-B084A5173028}" dt="2022-11-23T15:58:41.145" v="85"/>
          <ac:spMkLst>
            <pc:docMk/>
            <pc:sldMk cId="3335078305" sldId="265"/>
            <ac:spMk id="2" creationId="{3884AD8B-AF58-B893-8754-35D69E0C373E}"/>
          </ac:spMkLst>
        </pc:spChg>
        <pc:spChg chg="del">
          <ac:chgData name="Aarthi M" userId="S::aarthi.mv@prodapt.com::17371dc1-d5a4-4a5a-a99d-37b5994f038f" providerId="AD" clId="Web-{907E43F0-B455-FEE5-FC80-B084A5173028}" dt="2022-11-23T15:44:38.179" v="25"/>
          <ac:spMkLst>
            <pc:docMk/>
            <pc:sldMk cId="3335078305" sldId="265"/>
            <ac:spMk id="9" creationId="{AEAB5A2A-7606-FA26-5798-512212B90576}"/>
          </ac:spMkLst>
        </pc:spChg>
        <pc:spChg chg="del">
          <ac:chgData name="Aarthi M" userId="S::aarthi.mv@prodapt.com::17371dc1-d5a4-4a5a-a99d-37b5994f038f" providerId="AD" clId="Web-{907E43F0-B455-FEE5-FC80-B084A5173028}" dt="2022-11-23T15:45:27.492" v="32"/>
          <ac:spMkLst>
            <pc:docMk/>
            <pc:sldMk cId="3335078305" sldId="265"/>
            <ac:spMk id="12" creationId="{F13C74B1-5B17-4795-BED0-7140497B445A}"/>
          </ac:spMkLst>
        </pc:spChg>
        <pc:spChg chg="del">
          <ac:chgData name="Aarthi M" userId="S::aarthi.mv@prodapt.com::17371dc1-d5a4-4a5a-a99d-37b5994f038f" providerId="AD" clId="Web-{907E43F0-B455-FEE5-FC80-B084A5173028}" dt="2022-11-23T15:45:27.492" v="32"/>
          <ac:spMkLst>
            <pc:docMk/>
            <pc:sldMk cId="3335078305" sldId="265"/>
            <ac:spMk id="14" creationId="{3FCFB1DE-0B7E-48CC-BA90-B2AB0889F9D6}"/>
          </ac:spMkLst>
        </pc:spChg>
        <pc:spChg chg="add del">
          <ac:chgData name="Aarthi M" userId="S::aarthi.mv@prodapt.com::17371dc1-d5a4-4a5a-a99d-37b5994f038f" providerId="AD" clId="Web-{907E43F0-B455-FEE5-FC80-B084A5173028}" dt="2022-11-23T15:58:41.145" v="85"/>
          <ac:spMkLst>
            <pc:docMk/>
            <pc:sldMk cId="3335078305" sldId="265"/>
            <ac:spMk id="19" creationId="{DA381740-063A-41A4-836D-85D14980EEF0}"/>
          </ac:spMkLst>
        </pc:spChg>
        <pc:spChg chg="add del">
          <ac:chgData name="Aarthi M" userId="S::aarthi.mv@prodapt.com::17371dc1-d5a4-4a5a-a99d-37b5994f038f" providerId="AD" clId="Web-{907E43F0-B455-FEE5-FC80-B084A5173028}" dt="2022-11-23T15:58:41.145" v="85"/>
          <ac:spMkLst>
            <pc:docMk/>
            <pc:sldMk cId="3335078305" sldId="265"/>
            <ac:spMk id="21" creationId="{665DBBEF-238B-476B-96AB-8AAC3224ECEA}"/>
          </ac:spMkLst>
        </pc:spChg>
        <pc:spChg chg="add del">
          <ac:chgData name="Aarthi M" userId="S::aarthi.mv@prodapt.com::17371dc1-d5a4-4a5a-a99d-37b5994f038f" providerId="AD" clId="Web-{907E43F0-B455-FEE5-FC80-B084A5173028}" dt="2022-11-23T15:58:41.145" v="85"/>
          <ac:spMkLst>
            <pc:docMk/>
            <pc:sldMk cId="3335078305" sldId="265"/>
            <ac:spMk id="23" creationId="{3FCFB1DE-0B7E-48CC-BA90-B2AB0889F9D6}"/>
          </ac:spMkLst>
        </pc:spChg>
        <pc:picChg chg="add mod ord">
          <ac:chgData name="Aarthi M" userId="S::aarthi.mv@prodapt.com::17371dc1-d5a4-4a5a-a99d-37b5994f038f" providerId="AD" clId="Web-{907E43F0-B455-FEE5-FC80-B084A5173028}" dt="2022-11-23T15:58:41.145" v="85"/>
          <ac:picMkLst>
            <pc:docMk/>
            <pc:sldMk cId="3335078305" sldId="265"/>
            <ac:picMk id="3" creationId="{656DB9AD-6613-6DB6-7AB2-8DE587207090}"/>
          </ac:picMkLst>
        </pc:picChg>
      </pc:sldChg>
      <pc:sldChg chg="modSp mod modClrScheme chgLayout">
        <pc:chgData name="Aarthi M" userId="S::aarthi.mv@prodapt.com::17371dc1-d5a4-4a5a-a99d-37b5994f038f" providerId="AD" clId="Web-{907E43F0-B455-FEE5-FC80-B084A5173028}" dt="2022-11-23T15:58:41.145" v="85"/>
        <pc:sldMkLst>
          <pc:docMk/>
          <pc:sldMk cId="3253379262" sldId="266"/>
        </pc:sldMkLst>
        <pc:spChg chg="mod ord">
          <ac:chgData name="Aarthi M" userId="S::aarthi.mv@prodapt.com::17371dc1-d5a4-4a5a-a99d-37b5994f038f" providerId="AD" clId="Web-{907E43F0-B455-FEE5-FC80-B084A5173028}" dt="2022-11-23T15:58:41.145" v="85"/>
          <ac:spMkLst>
            <pc:docMk/>
            <pc:sldMk cId="3253379262" sldId="266"/>
            <ac:spMk id="2" creationId="{086097A7-A8E9-8386-BE92-8E39F30CAF0A}"/>
          </ac:spMkLst>
        </pc:spChg>
        <pc:spChg chg="mod ord">
          <ac:chgData name="Aarthi M" userId="S::aarthi.mv@prodapt.com::17371dc1-d5a4-4a5a-a99d-37b5994f038f" providerId="AD" clId="Web-{907E43F0-B455-FEE5-FC80-B084A5173028}" dt="2022-11-23T15:58:41.145" v="85"/>
          <ac:spMkLst>
            <pc:docMk/>
            <pc:sldMk cId="3253379262" sldId="266"/>
            <ac:spMk id="3" creationId="{C0DEC2DF-415F-9D53-7850-27BC848E56C3}"/>
          </ac:spMkLst>
        </pc:spChg>
      </pc:sldChg>
      <pc:sldChg chg="modSp mod modClrScheme chgLayout">
        <pc:chgData name="Aarthi M" userId="S::aarthi.mv@prodapt.com::17371dc1-d5a4-4a5a-a99d-37b5994f038f" providerId="AD" clId="Web-{907E43F0-B455-FEE5-FC80-B084A5173028}" dt="2022-11-23T15:58:41.145" v="85"/>
        <pc:sldMkLst>
          <pc:docMk/>
          <pc:sldMk cId="2219856932" sldId="267"/>
        </pc:sldMkLst>
        <pc:spChg chg="mod ord">
          <ac:chgData name="Aarthi M" userId="S::aarthi.mv@prodapt.com::17371dc1-d5a4-4a5a-a99d-37b5994f038f" providerId="AD" clId="Web-{907E43F0-B455-FEE5-FC80-B084A5173028}" dt="2022-11-23T15:58:41.145" v="85"/>
          <ac:spMkLst>
            <pc:docMk/>
            <pc:sldMk cId="2219856932" sldId="267"/>
            <ac:spMk id="2" creationId="{A9493CF3-AA7F-D696-1AB2-60D1BCB78A0D}"/>
          </ac:spMkLst>
        </pc:spChg>
        <pc:spChg chg="mod ord">
          <ac:chgData name="Aarthi M" userId="S::aarthi.mv@prodapt.com::17371dc1-d5a4-4a5a-a99d-37b5994f038f" providerId="AD" clId="Web-{907E43F0-B455-FEE5-FC80-B084A5173028}" dt="2022-11-23T15:58:41.145" v="85"/>
          <ac:spMkLst>
            <pc:docMk/>
            <pc:sldMk cId="2219856932" sldId="267"/>
            <ac:spMk id="3" creationId="{174216D8-9941-F773-6E3C-58E314E8A58C}"/>
          </ac:spMkLst>
        </pc:spChg>
      </pc:sldChg>
      <pc:sldChg chg="modSp mod modClrScheme chgLayout">
        <pc:chgData name="Aarthi M" userId="S::aarthi.mv@prodapt.com::17371dc1-d5a4-4a5a-a99d-37b5994f038f" providerId="AD" clId="Web-{907E43F0-B455-FEE5-FC80-B084A5173028}" dt="2022-11-23T15:58:41.145" v="85"/>
        <pc:sldMkLst>
          <pc:docMk/>
          <pc:sldMk cId="4219600135" sldId="268"/>
        </pc:sldMkLst>
        <pc:spChg chg="mod ord">
          <ac:chgData name="Aarthi M" userId="S::aarthi.mv@prodapt.com::17371dc1-d5a4-4a5a-a99d-37b5994f038f" providerId="AD" clId="Web-{907E43F0-B455-FEE5-FC80-B084A5173028}" dt="2022-11-23T15:58:41.145" v="85"/>
          <ac:spMkLst>
            <pc:docMk/>
            <pc:sldMk cId="4219600135" sldId="268"/>
            <ac:spMk id="2" creationId="{D00A0972-4567-5B63-13B7-E9EBF319DC46}"/>
          </ac:spMkLst>
        </pc:spChg>
        <pc:spChg chg="mod ord">
          <ac:chgData name="Aarthi M" userId="S::aarthi.mv@prodapt.com::17371dc1-d5a4-4a5a-a99d-37b5994f038f" providerId="AD" clId="Web-{907E43F0-B455-FEE5-FC80-B084A5173028}" dt="2022-11-23T15:58:41.145" v="85"/>
          <ac:spMkLst>
            <pc:docMk/>
            <pc:sldMk cId="4219600135" sldId="268"/>
            <ac:spMk id="3" creationId="{09294F6E-2216-A9F8-444C-AEE27F04C84A}"/>
          </ac:spMkLst>
        </pc:spChg>
      </pc:sldChg>
      <pc:sldChg chg="modSp mod modClrScheme chgLayout">
        <pc:chgData name="Aarthi M" userId="S::aarthi.mv@prodapt.com::17371dc1-d5a4-4a5a-a99d-37b5994f038f" providerId="AD" clId="Web-{907E43F0-B455-FEE5-FC80-B084A5173028}" dt="2022-11-23T15:58:41.145" v="85"/>
        <pc:sldMkLst>
          <pc:docMk/>
          <pc:sldMk cId="3118678660" sldId="269"/>
        </pc:sldMkLst>
        <pc:spChg chg="mod ord">
          <ac:chgData name="Aarthi M" userId="S::aarthi.mv@prodapt.com::17371dc1-d5a4-4a5a-a99d-37b5994f038f" providerId="AD" clId="Web-{907E43F0-B455-FEE5-FC80-B084A5173028}" dt="2022-11-23T15:58:41.145" v="85"/>
          <ac:spMkLst>
            <pc:docMk/>
            <pc:sldMk cId="3118678660" sldId="269"/>
            <ac:spMk id="2" creationId="{BA7F80E3-BCAF-A114-B2EF-B0964B63B40F}"/>
          </ac:spMkLst>
        </pc:spChg>
        <pc:spChg chg="mod ord">
          <ac:chgData name="Aarthi M" userId="S::aarthi.mv@prodapt.com::17371dc1-d5a4-4a5a-a99d-37b5994f038f" providerId="AD" clId="Web-{907E43F0-B455-FEE5-FC80-B084A5173028}" dt="2022-11-23T15:58:41.145" v="85"/>
          <ac:spMkLst>
            <pc:docMk/>
            <pc:sldMk cId="3118678660" sldId="269"/>
            <ac:spMk id="3" creationId="{FABF1DB4-5019-702E-5166-0F094D19D1D8}"/>
          </ac:spMkLst>
        </pc:spChg>
      </pc:sldChg>
      <pc:sldChg chg="modSp mod modClrScheme chgLayout">
        <pc:chgData name="Aarthi M" userId="S::aarthi.mv@prodapt.com::17371dc1-d5a4-4a5a-a99d-37b5994f038f" providerId="AD" clId="Web-{907E43F0-B455-FEE5-FC80-B084A5173028}" dt="2022-11-23T16:14:14.550" v="127" actId="20577"/>
        <pc:sldMkLst>
          <pc:docMk/>
          <pc:sldMk cId="876796808" sldId="270"/>
        </pc:sldMkLst>
        <pc:spChg chg="mod ord">
          <ac:chgData name="Aarthi M" userId="S::aarthi.mv@prodapt.com::17371dc1-d5a4-4a5a-a99d-37b5994f038f" providerId="AD" clId="Web-{907E43F0-B455-FEE5-FC80-B084A5173028}" dt="2022-11-23T15:58:41.145" v="85"/>
          <ac:spMkLst>
            <pc:docMk/>
            <pc:sldMk cId="876796808" sldId="270"/>
            <ac:spMk id="2" creationId="{3BEE06EF-AFF1-492E-1BF1-2EA3F7528D04}"/>
          </ac:spMkLst>
        </pc:spChg>
        <pc:spChg chg="mod ord">
          <ac:chgData name="Aarthi M" userId="S::aarthi.mv@prodapt.com::17371dc1-d5a4-4a5a-a99d-37b5994f038f" providerId="AD" clId="Web-{907E43F0-B455-FEE5-FC80-B084A5173028}" dt="2022-11-23T16:14:14.550" v="127" actId="20577"/>
          <ac:spMkLst>
            <pc:docMk/>
            <pc:sldMk cId="876796808" sldId="270"/>
            <ac:spMk id="3" creationId="{522956E6-CA5B-6AB2-A8A7-92D8EBC22D5F}"/>
          </ac:spMkLst>
        </pc:spChg>
      </pc:sldChg>
      <pc:sldChg chg="addSp delSp modSp new mod modClrScheme chgLayout">
        <pc:chgData name="Aarthi M" userId="S::aarthi.mv@prodapt.com::17371dc1-d5a4-4a5a-a99d-37b5994f038f" providerId="AD" clId="Web-{907E43F0-B455-FEE5-FC80-B084A5173028}" dt="2022-11-23T16:31:20.815" v="187" actId="14100"/>
        <pc:sldMkLst>
          <pc:docMk/>
          <pc:sldMk cId="2858740429" sldId="271"/>
        </pc:sldMkLst>
        <pc:spChg chg="del">
          <ac:chgData name="Aarthi M" userId="S::aarthi.mv@prodapt.com::17371dc1-d5a4-4a5a-a99d-37b5994f038f" providerId="AD" clId="Web-{907E43F0-B455-FEE5-FC80-B084A5173028}" dt="2022-11-23T16:15:20.738" v="129"/>
          <ac:spMkLst>
            <pc:docMk/>
            <pc:sldMk cId="2858740429" sldId="271"/>
            <ac:spMk id="2" creationId="{3A7979B4-9A63-FA4C-8806-AC833C49F211}"/>
          </ac:spMkLst>
        </pc:spChg>
        <pc:spChg chg="del">
          <ac:chgData name="Aarthi M" userId="S::aarthi.mv@prodapt.com::17371dc1-d5a4-4a5a-a99d-37b5994f038f" providerId="AD" clId="Web-{907E43F0-B455-FEE5-FC80-B084A5173028}" dt="2022-11-23T16:15:20.738" v="129"/>
          <ac:spMkLst>
            <pc:docMk/>
            <pc:sldMk cId="2858740429" sldId="271"/>
            <ac:spMk id="3" creationId="{8D8E23D5-BF15-FE79-9622-43C413E0A227}"/>
          </ac:spMkLst>
        </pc:spChg>
        <pc:spChg chg="add del mod">
          <ac:chgData name="Aarthi M" userId="S::aarthi.mv@prodapt.com::17371dc1-d5a4-4a5a-a99d-37b5994f038f" providerId="AD" clId="Web-{907E43F0-B455-FEE5-FC80-B084A5173028}" dt="2022-11-23T16:27:16.921" v="146"/>
          <ac:spMkLst>
            <pc:docMk/>
            <pc:sldMk cId="2858740429" sldId="271"/>
            <ac:spMk id="4" creationId="{103846D9-A2E8-ECEC-49BE-FC4B8F748D25}"/>
          </ac:spMkLst>
        </pc:spChg>
        <pc:spChg chg="add mod">
          <ac:chgData name="Aarthi M" userId="S::aarthi.mv@prodapt.com::17371dc1-d5a4-4a5a-a99d-37b5994f038f" providerId="AD" clId="Web-{907E43F0-B455-FEE5-FC80-B084A5173028}" dt="2022-11-23T16:31:20.815" v="187" actId="14100"/>
          <ac:spMkLst>
            <pc:docMk/>
            <pc:sldMk cId="2858740429" sldId="271"/>
            <ac:spMk id="6" creationId="{34868F7A-FC25-5431-83CA-19BBC1E07FC2}"/>
          </ac:spMkLst>
        </pc:spChg>
        <pc:picChg chg="add mod">
          <ac:chgData name="Aarthi M" userId="S::aarthi.mv@prodapt.com::17371dc1-d5a4-4a5a-a99d-37b5994f038f" providerId="AD" clId="Web-{907E43F0-B455-FEE5-FC80-B084A5173028}" dt="2022-11-23T16:30:10.377" v="177" actId="1076"/>
          <ac:picMkLst>
            <pc:docMk/>
            <pc:sldMk cId="2858740429" sldId="271"/>
            <ac:picMk id="5" creationId="{DE9280BD-E8DE-AE18-6211-DCEFBAD1C943}"/>
          </ac:picMkLst>
        </pc:picChg>
      </pc:sldChg>
      <pc:sldMasterChg chg="add del addSldLayout delSldLayout">
        <pc:chgData name="Aarthi M" userId="S::aarthi.mv@prodapt.com::17371dc1-d5a4-4a5a-a99d-37b5994f038f" providerId="AD" clId="Web-{907E43F0-B455-FEE5-FC80-B084A5173028}" dt="2022-11-23T15:58:41.145" v="85"/>
        <pc:sldMasterMkLst>
          <pc:docMk/>
          <pc:sldMasterMk cId="4181308024" sldId="2147483835"/>
        </pc:sldMasterMkLst>
        <pc:sldLayoutChg chg="add del">
          <pc:chgData name="Aarthi M" userId="S::aarthi.mv@prodapt.com::17371dc1-d5a4-4a5a-a99d-37b5994f038f" providerId="AD" clId="Web-{907E43F0-B455-FEE5-FC80-B084A5173028}" dt="2022-11-23T15:58:41.145" v="85"/>
          <pc:sldLayoutMkLst>
            <pc:docMk/>
            <pc:sldMasterMk cId="4181308024" sldId="2147483835"/>
            <pc:sldLayoutMk cId="226710868" sldId="2147483824"/>
          </pc:sldLayoutMkLst>
        </pc:sldLayoutChg>
        <pc:sldLayoutChg chg="add del">
          <pc:chgData name="Aarthi M" userId="S::aarthi.mv@prodapt.com::17371dc1-d5a4-4a5a-a99d-37b5994f038f" providerId="AD" clId="Web-{907E43F0-B455-FEE5-FC80-B084A5173028}" dt="2022-11-23T15:58:41.145" v="85"/>
          <pc:sldLayoutMkLst>
            <pc:docMk/>
            <pc:sldMasterMk cId="4181308024" sldId="2147483835"/>
            <pc:sldLayoutMk cId="3744824403" sldId="2147483825"/>
          </pc:sldLayoutMkLst>
        </pc:sldLayoutChg>
        <pc:sldLayoutChg chg="add del">
          <pc:chgData name="Aarthi M" userId="S::aarthi.mv@prodapt.com::17371dc1-d5a4-4a5a-a99d-37b5994f038f" providerId="AD" clId="Web-{907E43F0-B455-FEE5-FC80-B084A5173028}" dt="2022-11-23T15:58:41.145" v="85"/>
          <pc:sldLayoutMkLst>
            <pc:docMk/>
            <pc:sldMasterMk cId="4181308024" sldId="2147483835"/>
            <pc:sldLayoutMk cId="1143538459" sldId="2147483826"/>
          </pc:sldLayoutMkLst>
        </pc:sldLayoutChg>
        <pc:sldLayoutChg chg="add del">
          <pc:chgData name="Aarthi M" userId="S::aarthi.mv@prodapt.com::17371dc1-d5a4-4a5a-a99d-37b5994f038f" providerId="AD" clId="Web-{907E43F0-B455-FEE5-FC80-B084A5173028}" dt="2022-11-23T15:58:41.145" v="85"/>
          <pc:sldLayoutMkLst>
            <pc:docMk/>
            <pc:sldMasterMk cId="4181308024" sldId="2147483835"/>
            <pc:sldLayoutMk cId="1466880011" sldId="2147483827"/>
          </pc:sldLayoutMkLst>
        </pc:sldLayoutChg>
        <pc:sldLayoutChg chg="add del">
          <pc:chgData name="Aarthi M" userId="S::aarthi.mv@prodapt.com::17371dc1-d5a4-4a5a-a99d-37b5994f038f" providerId="AD" clId="Web-{907E43F0-B455-FEE5-FC80-B084A5173028}" dt="2022-11-23T15:58:41.145" v="85"/>
          <pc:sldLayoutMkLst>
            <pc:docMk/>
            <pc:sldMasterMk cId="4181308024" sldId="2147483835"/>
            <pc:sldLayoutMk cId="2223025864" sldId="2147483828"/>
          </pc:sldLayoutMkLst>
        </pc:sldLayoutChg>
        <pc:sldLayoutChg chg="add del">
          <pc:chgData name="Aarthi M" userId="S::aarthi.mv@prodapt.com::17371dc1-d5a4-4a5a-a99d-37b5994f038f" providerId="AD" clId="Web-{907E43F0-B455-FEE5-FC80-B084A5173028}" dt="2022-11-23T15:58:41.145" v="85"/>
          <pc:sldLayoutMkLst>
            <pc:docMk/>
            <pc:sldMasterMk cId="4181308024" sldId="2147483835"/>
            <pc:sldLayoutMk cId="3098642623" sldId="2147483829"/>
          </pc:sldLayoutMkLst>
        </pc:sldLayoutChg>
        <pc:sldLayoutChg chg="add del">
          <pc:chgData name="Aarthi M" userId="S::aarthi.mv@prodapt.com::17371dc1-d5a4-4a5a-a99d-37b5994f038f" providerId="AD" clId="Web-{907E43F0-B455-FEE5-FC80-B084A5173028}" dt="2022-11-23T15:58:41.145" v="85"/>
          <pc:sldLayoutMkLst>
            <pc:docMk/>
            <pc:sldMasterMk cId="4181308024" sldId="2147483835"/>
            <pc:sldLayoutMk cId="3959392804" sldId="2147483830"/>
          </pc:sldLayoutMkLst>
        </pc:sldLayoutChg>
        <pc:sldLayoutChg chg="add del">
          <pc:chgData name="Aarthi M" userId="S::aarthi.mv@prodapt.com::17371dc1-d5a4-4a5a-a99d-37b5994f038f" providerId="AD" clId="Web-{907E43F0-B455-FEE5-FC80-B084A5173028}" dt="2022-11-23T15:58:41.145" v="85"/>
          <pc:sldLayoutMkLst>
            <pc:docMk/>
            <pc:sldMasterMk cId="4181308024" sldId="2147483835"/>
            <pc:sldLayoutMk cId="2981505290" sldId="2147483831"/>
          </pc:sldLayoutMkLst>
        </pc:sldLayoutChg>
        <pc:sldLayoutChg chg="add del">
          <pc:chgData name="Aarthi M" userId="S::aarthi.mv@prodapt.com::17371dc1-d5a4-4a5a-a99d-37b5994f038f" providerId="AD" clId="Web-{907E43F0-B455-FEE5-FC80-B084A5173028}" dt="2022-11-23T15:58:41.145" v="85"/>
          <pc:sldLayoutMkLst>
            <pc:docMk/>
            <pc:sldMasterMk cId="4181308024" sldId="2147483835"/>
            <pc:sldLayoutMk cId="4114688000" sldId="2147483832"/>
          </pc:sldLayoutMkLst>
        </pc:sldLayoutChg>
        <pc:sldLayoutChg chg="add del">
          <pc:chgData name="Aarthi M" userId="S::aarthi.mv@prodapt.com::17371dc1-d5a4-4a5a-a99d-37b5994f038f" providerId="AD" clId="Web-{907E43F0-B455-FEE5-FC80-B084A5173028}" dt="2022-11-23T15:58:41.145" v="85"/>
          <pc:sldLayoutMkLst>
            <pc:docMk/>
            <pc:sldMasterMk cId="4181308024" sldId="2147483835"/>
            <pc:sldLayoutMk cId="3538595780" sldId="2147483833"/>
          </pc:sldLayoutMkLst>
        </pc:sldLayoutChg>
        <pc:sldLayoutChg chg="add del">
          <pc:chgData name="Aarthi M" userId="S::aarthi.mv@prodapt.com::17371dc1-d5a4-4a5a-a99d-37b5994f038f" providerId="AD" clId="Web-{907E43F0-B455-FEE5-FC80-B084A5173028}" dt="2022-11-23T15:58:41.145" v="85"/>
          <pc:sldLayoutMkLst>
            <pc:docMk/>
            <pc:sldMasterMk cId="4181308024" sldId="2147483835"/>
            <pc:sldLayoutMk cId="1340091247" sldId="2147483834"/>
          </pc:sldLayoutMkLst>
        </pc:sldLayoutChg>
      </pc:sldMasterChg>
      <pc:sldMasterChg chg="add del addSldLayout delSldLayout modSldLayout">
        <pc:chgData name="Aarthi M" userId="S::aarthi.mv@prodapt.com::17371dc1-d5a4-4a5a-a99d-37b5994f038f" providerId="AD" clId="Web-{907E43F0-B455-FEE5-FC80-B084A5173028}" dt="2022-11-23T15:58:41.145" v="85"/>
        <pc:sldMasterMkLst>
          <pc:docMk/>
          <pc:sldMasterMk cId="3305759868" sldId="2147483836"/>
        </pc:sldMasterMkLst>
        <pc:sldLayoutChg chg="add del mod replId">
          <pc:chgData name="Aarthi M" userId="S::aarthi.mv@prodapt.com::17371dc1-d5a4-4a5a-a99d-37b5994f038f" providerId="AD" clId="Web-{907E43F0-B455-FEE5-FC80-B084A5173028}" dt="2022-11-23T15:58:41.145" v="85"/>
          <pc:sldLayoutMkLst>
            <pc:docMk/>
            <pc:sldMasterMk cId="3305759868" sldId="2147483836"/>
            <pc:sldLayoutMk cId="2386789153" sldId="2147483837"/>
          </pc:sldLayoutMkLst>
        </pc:sldLayoutChg>
        <pc:sldLayoutChg chg="add del mod replId">
          <pc:chgData name="Aarthi M" userId="S::aarthi.mv@prodapt.com::17371dc1-d5a4-4a5a-a99d-37b5994f038f" providerId="AD" clId="Web-{907E43F0-B455-FEE5-FC80-B084A5173028}" dt="2022-11-23T15:58:41.145" v="85"/>
          <pc:sldLayoutMkLst>
            <pc:docMk/>
            <pc:sldMasterMk cId="3305759868" sldId="2147483836"/>
            <pc:sldLayoutMk cId="2819070615" sldId="2147483838"/>
          </pc:sldLayoutMkLst>
        </pc:sldLayoutChg>
        <pc:sldLayoutChg chg="add del mod replId">
          <pc:chgData name="Aarthi M" userId="S::aarthi.mv@prodapt.com::17371dc1-d5a4-4a5a-a99d-37b5994f038f" providerId="AD" clId="Web-{907E43F0-B455-FEE5-FC80-B084A5173028}" dt="2022-11-23T15:58:41.145" v="85"/>
          <pc:sldLayoutMkLst>
            <pc:docMk/>
            <pc:sldMasterMk cId="3305759868" sldId="2147483836"/>
            <pc:sldLayoutMk cId="1250701844" sldId="2147483839"/>
          </pc:sldLayoutMkLst>
        </pc:sldLayoutChg>
        <pc:sldLayoutChg chg="add del mod replId">
          <pc:chgData name="Aarthi M" userId="S::aarthi.mv@prodapt.com::17371dc1-d5a4-4a5a-a99d-37b5994f038f" providerId="AD" clId="Web-{907E43F0-B455-FEE5-FC80-B084A5173028}" dt="2022-11-23T15:58:41.145" v="85"/>
          <pc:sldLayoutMkLst>
            <pc:docMk/>
            <pc:sldMasterMk cId="3305759868" sldId="2147483836"/>
            <pc:sldLayoutMk cId="1801381390" sldId="2147483840"/>
          </pc:sldLayoutMkLst>
        </pc:sldLayoutChg>
        <pc:sldLayoutChg chg="add del mod replId">
          <pc:chgData name="Aarthi M" userId="S::aarthi.mv@prodapt.com::17371dc1-d5a4-4a5a-a99d-37b5994f038f" providerId="AD" clId="Web-{907E43F0-B455-FEE5-FC80-B084A5173028}" dt="2022-11-23T15:58:41.145" v="85"/>
          <pc:sldLayoutMkLst>
            <pc:docMk/>
            <pc:sldMasterMk cId="3305759868" sldId="2147483836"/>
            <pc:sldLayoutMk cId="623245551" sldId="2147483841"/>
          </pc:sldLayoutMkLst>
        </pc:sldLayoutChg>
        <pc:sldLayoutChg chg="add del mod replId">
          <pc:chgData name="Aarthi M" userId="S::aarthi.mv@prodapt.com::17371dc1-d5a4-4a5a-a99d-37b5994f038f" providerId="AD" clId="Web-{907E43F0-B455-FEE5-FC80-B084A5173028}" dt="2022-11-23T15:58:41.145" v="85"/>
          <pc:sldLayoutMkLst>
            <pc:docMk/>
            <pc:sldMasterMk cId="3305759868" sldId="2147483836"/>
            <pc:sldLayoutMk cId="2132901276" sldId="2147483842"/>
          </pc:sldLayoutMkLst>
        </pc:sldLayoutChg>
        <pc:sldLayoutChg chg="add del mod replId">
          <pc:chgData name="Aarthi M" userId="S::aarthi.mv@prodapt.com::17371dc1-d5a4-4a5a-a99d-37b5994f038f" providerId="AD" clId="Web-{907E43F0-B455-FEE5-FC80-B084A5173028}" dt="2022-11-23T15:58:41.145" v="85"/>
          <pc:sldLayoutMkLst>
            <pc:docMk/>
            <pc:sldMasterMk cId="3305759868" sldId="2147483836"/>
            <pc:sldLayoutMk cId="974342942" sldId="2147483843"/>
          </pc:sldLayoutMkLst>
        </pc:sldLayoutChg>
        <pc:sldLayoutChg chg="add del mod replId">
          <pc:chgData name="Aarthi M" userId="S::aarthi.mv@prodapt.com::17371dc1-d5a4-4a5a-a99d-37b5994f038f" providerId="AD" clId="Web-{907E43F0-B455-FEE5-FC80-B084A5173028}" dt="2022-11-23T15:58:41.145" v="85"/>
          <pc:sldLayoutMkLst>
            <pc:docMk/>
            <pc:sldMasterMk cId="3305759868" sldId="2147483836"/>
            <pc:sldLayoutMk cId="3048655406" sldId="2147483844"/>
          </pc:sldLayoutMkLst>
        </pc:sldLayoutChg>
        <pc:sldLayoutChg chg="add del mod replId">
          <pc:chgData name="Aarthi M" userId="S::aarthi.mv@prodapt.com::17371dc1-d5a4-4a5a-a99d-37b5994f038f" providerId="AD" clId="Web-{907E43F0-B455-FEE5-FC80-B084A5173028}" dt="2022-11-23T15:58:41.145" v="85"/>
          <pc:sldLayoutMkLst>
            <pc:docMk/>
            <pc:sldMasterMk cId="3305759868" sldId="2147483836"/>
            <pc:sldLayoutMk cId="1717670573" sldId="2147483845"/>
          </pc:sldLayoutMkLst>
        </pc:sldLayoutChg>
        <pc:sldLayoutChg chg="add del mod replId">
          <pc:chgData name="Aarthi M" userId="S::aarthi.mv@prodapt.com::17371dc1-d5a4-4a5a-a99d-37b5994f038f" providerId="AD" clId="Web-{907E43F0-B455-FEE5-FC80-B084A5173028}" dt="2022-11-23T15:58:41.145" v="85"/>
          <pc:sldLayoutMkLst>
            <pc:docMk/>
            <pc:sldMasterMk cId="3305759868" sldId="2147483836"/>
            <pc:sldLayoutMk cId="3937895881" sldId="2147483846"/>
          </pc:sldLayoutMkLst>
        </pc:sldLayoutChg>
        <pc:sldLayoutChg chg="add del mod replId">
          <pc:chgData name="Aarthi M" userId="S::aarthi.mv@prodapt.com::17371dc1-d5a4-4a5a-a99d-37b5994f038f" providerId="AD" clId="Web-{907E43F0-B455-FEE5-FC80-B084A5173028}" dt="2022-11-23T15:58:41.145" v="85"/>
          <pc:sldLayoutMkLst>
            <pc:docMk/>
            <pc:sldMasterMk cId="3305759868" sldId="2147483836"/>
            <pc:sldLayoutMk cId="2189620885" sldId="2147483847"/>
          </pc:sldLayoutMkLst>
        </pc:sldLayoutChg>
        <pc:sldLayoutChg chg="add del mod replId">
          <pc:chgData name="Aarthi M" userId="S::aarthi.mv@prodapt.com::17371dc1-d5a4-4a5a-a99d-37b5994f038f" providerId="AD" clId="Web-{907E43F0-B455-FEE5-FC80-B084A5173028}" dt="2022-11-23T15:58:41.145" v="85"/>
          <pc:sldLayoutMkLst>
            <pc:docMk/>
            <pc:sldMasterMk cId="3305759868" sldId="2147483836"/>
            <pc:sldLayoutMk cId="1557522264" sldId="2147483848"/>
          </pc:sldLayoutMkLst>
        </pc:sldLayoutChg>
        <pc:sldLayoutChg chg="add del mod replId">
          <pc:chgData name="Aarthi M" userId="S::aarthi.mv@prodapt.com::17371dc1-d5a4-4a5a-a99d-37b5994f038f" providerId="AD" clId="Web-{907E43F0-B455-FEE5-FC80-B084A5173028}" dt="2022-11-23T15:58:41.145" v="85"/>
          <pc:sldLayoutMkLst>
            <pc:docMk/>
            <pc:sldMasterMk cId="3305759868" sldId="2147483836"/>
            <pc:sldLayoutMk cId="3256014731" sldId="2147483849"/>
          </pc:sldLayoutMkLst>
        </pc:sldLayoutChg>
        <pc:sldLayoutChg chg="add del mod replId">
          <pc:chgData name="Aarthi M" userId="S::aarthi.mv@prodapt.com::17371dc1-d5a4-4a5a-a99d-37b5994f038f" providerId="AD" clId="Web-{907E43F0-B455-FEE5-FC80-B084A5173028}" dt="2022-11-23T15:58:41.145" v="85"/>
          <pc:sldLayoutMkLst>
            <pc:docMk/>
            <pc:sldMasterMk cId="3305759868" sldId="2147483836"/>
            <pc:sldLayoutMk cId="3157718721" sldId="2147483850"/>
          </pc:sldLayoutMkLst>
        </pc:sldLayoutChg>
        <pc:sldLayoutChg chg="add del mod replId">
          <pc:chgData name="Aarthi M" userId="S::aarthi.mv@prodapt.com::17371dc1-d5a4-4a5a-a99d-37b5994f038f" providerId="AD" clId="Web-{907E43F0-B455-FEE5-FC80-B084A5173028}" dt="2022-11-23T15:58:41.145" v="85"/>
          <pc:sldLayoutMkLst>
            <pc:docMk/>
            <pc:sldMasterMk cId="3305759868" sldId="2147483836"/>
            <pc:sldLayoutMk cId="2700514143" sldId="2147483851"/>
          </pc:sldLayoutMkLst>
        </pc:sldLayoutChg>
        <pc:sldLayoutChg chg="add del mod replId">
          <pc:chgData name="Aarthi M" userId="S::aarthi.mv@prodapt.com::17371dc1-d5a4-4a5a-a99d-37b5994f038f" providerId="AD" clId="Web-{907E43F0-B455-FEE5-FC80-B084A5173028}" dt="2022-11-23T15:58:41.145" v="85"/>
          <pc:sldLayoutMkLst>
            <pc:docMk/>
            <pc:sldMasterMk cId="3305759868" sldId="2147483836"/>
            <pc:sldLayoutMk cId="2247955064" sldId="2147483852"/>
          </pc:sldLayoutMkLst>
        </pc:sldLayoutChg>
        <pc:sldLayoutChg chg="add del mod replId">
          <pc:chgData name="Aarthi M" userId="S::aarthi.mv@prodapt.com::17371dc1-d5a4-4a5a-a99d-37b5994f038f" providerId="AD" clId="Web-{907E43F0-B455-FEE5-FC80-B084A5173028}" dt="2022-11-23T15:58:41.145" v="85"/>
          <pc:sldLayoutMkLst>
            <pc:docMk/>
            <pc:sldMasterMk cId="3305759868" sldId="2147483836"/>
            <pc:sldLayoutMk cId="2639935714" sldId="2147483853"/>
          </pc:sldLayoutMkLst>
        </pc:sldLayoutChg>
      </pc:sldMasterChg>
    </pc:docChg>
  </pc:docChgLst>
  <pc:docChgLst>
    <pc:chgData name="Aarthi M" userId="S::aarthi.mv@prodapt.com::17371dc1-d5a4-4a5a-a99d-37b5994f038f" providerId="AD" clId="Web-{F5815E0C-FBDF-009E-C917-476D19427D65}"/>
    <pc:docChg chg="addSld modSld sldOrd">
      <pc:chgData name="Aarthi M" userId="S::aarthi.mv@prodapt.com::17371dc1-d5a4-4a5a-a99d-37b5994f038f" providerId="AD" clId="Web-{F5815E0C-FBDF-009E-C917-476D19427D65}" dt="2022-11-23T07:31:02.947" v="192" actId="20577"/>
      <pc:docMkLst>
        <pc:docMk/>
      </pc:docMkLst>
      <pc:sldChg chg="addSp modSp mod setBg">
        <pc:chgData name="Aarthi M" userId="S::aarthi.mv@prodapt.com::17371dc1-d5a4-4a5a-a99d-37b5994f038f" providerId="AD" clId="Web-{F5815E0C-FBDF-009E-C917-476D19427D65}" dt="2022-11-23T07:31:02.947" v="192" actId="20577"/>
        <pc:sldMkLst>
          <pc:docMk/>
          <pc:sldMk cId="671702502" sldId="257"/>
        </pc:sldMkLst>
        <pc:spChg chg="mod">
          <ac:chgData name="Aarthi M" userId="S::aarthi.mv@prodapt.com::17371dc1-d5a4-4a5a-a99d-37b5994f038f" providerId="AD" clId="Web-{F5815E0C-FBDF-009E-C917-476D19427D65}" dt="2022-11-23T07:30:50.572" v="189"/>
          <ac:spMkLst>
            <pc:docMk/>
            <pc:sldMk cId="671702502" sldId="257"/>
            <ac:spMk id="2" creationId="{E921A2F0-C68E-F8C2-17AC-DCE355952CB5}"/>
          </ac:spMkLst>
        </pc:spChg>
        <pc:spChg chg="mod">
          <ac:chgData name="Aarthi M" userId="S::aarthi.mv@prodapt.com::17371dc1-d5a4-4a5a-a99d-37b5994f038f" providerId="AD" clId="Web-{F5815E0C-FBDF-009E-C917-476D19427D65}" dt="2022-11-23T07:31:02.947" v="192" actId="20577"/>
          <ac:spMkLst>
            <pc:docMk/>
            <pc:sldMk cId="671702502" sldId="257"/>
            <ac:spMk id="3" creationId="{D6776EAA-EA30-BD36-513F-D0BF49F7DE0A}"/>
          </ac:spMkLst>
        </pc:spChg>
        <pc:spChg chg="add">
          <ac:chgData name="Aarthi M" userId="S::aarthi.mv@prodapt.com::17371dc1-d5a4-4a5a-a99d-37b5994f038f" providerId="AD" clId="Web-{F5815E0C-FBDF-009E-C917-476D19427D65}" dt="2022-11-23T07:30:50.572" v="189"/>
          <ac:spMkLst>
            <pc:docMk/>
            <pc:sldMk cId="671702502" sldId="257"/>
            <ac:spMk id="8" creationId="{100EDD19-6802-4EC3-95CE-CFFAB042CFD6}"/>
          </ac:spMkLst>
        </pc:spChg>
        <pc:spChg chg="add">
          <ac:chgData name="Aarthi M" userId="S::aarthi.mv@prodapt.com::17371dc1-d5a4-4a5a-a99d-37b5994f038f" providerId="AD" clId="Web-{F5815E0C-FBDF-009E-C917-476D19427D65}" dt="2022-11-23T07:30:50.572" v="189"/>
          <ac:spMkLst>
            <pc:docMk/>
            <pc:sldMk cId="671702502" sldId="257"/>
            <ac:spMk id="10" creationId="{DB17E863-922E-4C26-BD64-E8FD41D28661}"/>
          </ac:spMkLst>
        </pc:spChg>
      </pc:sldChg>
      <pc:sldChg chg="modSp">
        <pc:chgData name="Aarthi M" userId="S::aarthi.mv@prodapt.com::17371dc1-d5a4-4a5a-a99d-37b5994f038f" providerId="AD" clId="Web-{F5815E0C-FBDF-009E-C917-476D19427D65}" dt="2022-11-23T07:13:46.713" v="6" actId="20577"/>
        <pc:sldMkLst>
          <pc:docMk/>
          <pc:sldMk cId="1054840344" sldId="258"/>
        </pc:sldMkLst>
        <pc:spChg chg="mod">
          <ac:chgData name="Aarthi M" userId="S::aarthi.mv@prodapt.com::17371dc1-d5a4-4a5a-a99d-37b5994f038f" providerId="AD" clId="Web-{F5815E0C-FBDF-009E-C917-476D19427D65}" dt="2022-11-23T07:13:46.713" v="6" actId="20577"/>
          <ac:spMkLst>
            <pc:docMk/>
            <pc:sldMk cId="1054840344" sldId="258"/>
            <ac:spMk id="2" creationId="{BEB6C569-9046-A4C0-E9B5-1ECEF2243247}"/>
          </ac:spMkLst>
        </pc:spChg>
      </pc:sldChg>
      <pc:sldChg chg="ord">
        <pc:chgData name="Aarthi M" userId="S::aarthi.mv@prodapt.com::17371dc1-d5a4-4a5a-a99d-37b5994f038f" providerId="AD" clId="Web-{F5815E0C-FBDF-009E-C917-476D19427D65}" dt="2022-11-23T07:21:42.767" v="83"/>
        <pc:sldMkLst>
          <pc:docMk/>
          <pc:sldMk cId="642224289" sldId="260"/>
        </pc:sldMkLst>
      </pc:sldChg>
      <pc:sldChg chg="modSp ord">
        <pc:chgData name="Aarthi M" userId="S::aarthi.mv@prodapt.com::17371dc1-d5a4-4a5a-a99d-37b5994f038f" providerId="AD" clId="Web-{F5815E0C-FBDF-009E-C917-476D19427D65}" dt="2022-11-23T07:20:54.485" v="59"/>
        <pc:sldMkLst>
          <pc:docMk/>
          <pc:sldMk cId="522081116" sldId="261"/>
        </pc:sldMkLst>
        <pc:spChg chg="mod">
          <ac:chgData name="Aarthi M" userId="S::aarthi.mv@prodapt.com::17371dc1-d5a4-4a5a-a99d-37b5994f038f" providerId="AD" clId="Web-{F5815E0C-FBDF-009E-C917-476D19427D65}" dt="2022-11-23T07:19:43.843" v="53" actId="20577"/>
          <ac:spMkLst>
            <pc:docMk/>
            <pc:sldMk cId="522081116" sldId="261"/>
            <ac:spMk id="2" creationId="{AD898B41-77A3-0CFC-11A8-46A12A8A49B7}"/>
          </ac:spMkLst>
        </pc:spChg>
        <pc:spChg chg="mod">
          <ac:chgData name="Aarthi M" userId="S::aarthi.mv@prodapt.com::17371dc1-d5a4-4a5a-a99d-37b5994f038f" providerId="AD" clId="Web-{F5815E0C-FBDF-009E-C917-476D19427D65}" dt="2022-11-23T07:20:04.375" v="55" actId="20577"/>
          <ac:spMkLst>
            <pc:docMk/>
            <pc:sldMk cId="522081116" sldId="261"/>
            <ac:spMk id="3" creationId="{21DA2736-F51E-8464-DB6F-7571C50AAA4E}"/>
          </ac:spMkLst>
        </pc:spChg>
      </pc:sldChg>
      <pc:sldChg chg="modSp ord">
        <pc:chgData name="Aarthi M" userId="S::aarthi.mv@prodapt.com::17371dc1-d5a4-4a5a-a99d-37b5994f038f" providerId="AD" clId="Web-{F5815E0C-FBDF-009E-C917-476D19427D65}" dt="2022-11-23T07:17:47.342" v="37" actId="20577"/>
        <pc:sldMkLst>
          <pc:docMk/>
          <pc:sldMk cId="2365848740" sldId="262"/>
        </pc:sldMkLst>
        <pc:spChg chg="mod">
          <ac:chgData name="Aarthi M" userId="S::aarthi.mv@prodapt.com::17371dc1-d5a4-4a5a-a99d-37b5994f038f" providerId="AD" clId="Web-{F5815E0C-FBDF-009E-C917-476D19427D65}" dt="2022-11-23T07:17:47.342" v="37" actId="20577"/>
          <ac:spMkLst>
            <pc:docMk/>
            <pc:sldMk cId="2365848740" sldId="262"/>
            <ac:spMk id="3" creationId="{0A4400ED-A170-A657-A70D-F4975A29EE33}"/>
          </ac:spMkLst>
        </pc:spChg>
      </pc:sldChg>
      <pc:sldChg chg="delSp ord">
        <pc:chgData name="Aarthi M" userId="S::aarthi.mv@prodapt.com::17371dc1-d5a4-4a5a-a99d-37b5994f038f" providerId="AD" clId="Web-{F5815E0C-FBDF-009E-C917-476D19427D65}" dt="2022-11-23T07:26:32.599" v="95"/>
        <pc:sldMkLst>
          <pc:docMk/>
          <pc:sldMk cId="331425239" sldId="263"/>
        </pc:sldMkLst>
        <pc:picChg chg="del">
          <ac:chgData name="Aarthi M" userId="S::aarthi.mv@prodapt.com::17371dc1-d5a4-4a5a-a99d-37b5994f038f" providerId="AD" clId="Web-{F5815E0C-FBDF-009E-C917-476D19427D65}" dt="2022-11-23T07:26:32.599" v="95"/>
          <ac:picMkLst>
            <pc:docMk/>
            <pc:sldMk cId="331425239" sldId="263"/>
            <ac:picMk id="4" creationId="{0EE03D4C-1620-A272-A201-070078317A01}"/>
          </ac:picMkLst>
        </pc:picChg>
      </pc:sldChg>
      <pc:sldChg chg="delSp ord">
        <pc:chgData name="Aarthi M" userId="S::aarthi.mv@prodapt.com::17371dc1-d5a4-4a5a-a99d-37b5994f038f" providerId="AD" clId="Web-{F5815E0C-FBDF-009E-C917-476D19427D65}" dt="2022-11-23T07:26:43.584" v="97"/>
        <pc:sldMkLst>
          <pc:docMk/>
          <pc:sldMk cId="4181162982" sldId="264"/>
        </pc:sldMkLst>
        <pc:picChg chg="del">
          <ac:chgData name="Aarthi M" userId="S::aarthi.mv@prodapt.com::17371dc1-d5a4-4a5a-a99d-37b5994f038f" providerId="AD" clId="Web-{F5815E0C-FBDF-009E-C917-476D19427D65}" dt="2022-11-23T07:26:43.584" v="97"/>
          <ac:picMkLst>
            <pc:docMk/>
            <pc:sldMk cId="4181162982" sldId="264"/>
            <ac:picMk id="4" creationId="{E98C5401-BEB7-F26A-BFC3-87D0841AEE9F}"/>
          </ac:picMkLst>
        </pc:picChg>
      </pc:sldChg>
      <pc:sldChg chg="delSp ord">
        <pc:chgData name="Aarthi M" userId="S::aarthi.mv@prodapt.com::17371dc1-d5a4-4a5a-a99d-37b5994f038f" providerId="AD" clId="Web-{F5815E0C-FBDF-009E-C917-476D19427D65}" dt="2022-11-23T07:26:39.990" v="96"/>
        <pc:sldMkLst>
          <pc:docMk/>
          <pc:sldMk cId="3335078305" sldId="265"/>
        </pc:sldMkLst>
        <pc:picChg chg="del">
          <ac:chgData name="Aarthi M" userId="S::aarthi.mv@prodapt.com::17371dc1-d5a4-4a5a-a99d-37b5994f038f" providerId="AD" clId="Web-{F5815E0C-FBDF-009E-C917-476D19427D65}" dt="2022-11-23T07:26:39.990" v="96"/>
          <ac:picMkLst>
            <pc:docMk/>
            <pc:sldMk cId="3335078305" sldId="265"/>
            <ac:picMk id="5" creationId="{E4A9D644-640C-EAF4-E371-5CA52B1B64D6}"/>
          </ac:picMkLst>
        </pc:picChg>
      </pc:sldChg>
      <pc:sldChg chg="modSp ord">
        <pc:chgData name="Aarthi M" userId="S::aarthi.mv@prodapt.com::17371dc1-d5a4-4a5a-a99d-37b5994f038f" providerId="AD" clId="Web-{F5815E0C-FBDF-009E-C917-476D19427D65}" dt="2022-11-23T07:18:54.577" v="41" actId="20577"/>
        <pc:sldMkLst>
          <pc:docMk/>
          <pc:sldMk cId="3253379262" sldId="266"/>
        </pc:sldMkLst>
        <pc:spChg chg="mod">
          <ac:chgData name="Aarthi M" userId="S::aarthi.mv@prodapt.com::17371dc1-d5a4-4a5a-a99d-37b5994f038f" providerId="AD" clId="Web-{F5815E0C-FBDF-009E-C917-476D19427D65}" dt="2022-11-23T07:18:54.577" v="41" actId="20577"/>
          <ac:spMkLst>
            <pc:docMk/>
            <pc:sldMk cId="3253379262" sldId="266"/>
            <ac:spMk id="3" creationId="{C0DEC2DF-415F-9D53-7850-27BC848E56C3}"/>
          </ac:spMkLst>
        </pc:spChg>
      </pc:sldChg>
      <pc:sldChg chg="modSp new">
        <pc:chgData name="Aarthi M" userId="S::aarthi.mv@prodapt.com::17371dc1-d5a4-4a5a-a99d-37b5994f038f" providerId="AD" clId="Web-{F5815E0C-FBDF-009E-C917-476D19427D65}" dt="2022-11-23T07:21:15.173" v="68" actId="20577"/>
        <pc:sldMkLst>
          <pc:docMk/>
          <pc:sldMk cId="2219856932" sldId="267"/>
        </pc:sldMkLst>
        <pc:spChg chg="mod">
          <ac:chgData name="Aarthi M" userId="S::aarthi.mv@prodapt.com::17371dc1-d5a4-4a5a-a99d-37b5994f038f" providerId="AD" clId="Web-{F5815E0C-FBDF-009E-C917-476D19427D65}" dt="2022-11-23T07:21:15.173" v="68" actId="20577"/>
          <ac:spMkLst>
            <pc:docMk/>
            <pc:sldMk cId="2219856932" sldId="267"/>
            <ac:spMk id="2" creationId="{A9493CF3-AA7F-D696-1AB2-60D1BCB78A0D}"/>
          </ac:spMkLst>
        </pc:spChg>
      </pc:sldChg>
      <pc:sldChg chg="modSp new">
        <pc:chgData name="Aarthi M" userId="S::aarthi.mv@prodapt.com::17371dc1-d5a4-4a5a-a99d-37b5994f038f" providerId="AD" clId="Web-{F5815E0C-FBDF-009E-C917-476D19427D65}" dt="2022-11-23T07:21:27.079" v="75" actId="20577"/>
        <pc:sldMkLst>
          <pc:docMk/>
          <pc:sldMk cId="4219600135" sldId="268"/>
        </pc:sldMkLst>
        <pc:spChg chg="mod">
          <ac:chgData name="Aarthi M" userId="S::aarthi.mv@prodapt.com::17371dc1-d5a4-4a5a-a99d-37b5994f038f" providerId="AD" clId="Web-{F5815E0C-FBDF-009E-C917-476D19427D65}" dt="2022-11-23T07:21:27.079" v="75" actId="20577"/>
          <ac:spMkLst>
            <pc:docMk/>
            <pc:sldMk cId="4219600135" sldId="268"/>
            <ac:spMk id="2" creationId="{D00A0972-4567-5B63-13B7-E9EBF319DC46}"/>
          </ac:spMkLst>
        </pc:spChg>
      </pc:sldChg>
      <pc:sldChg chg="modSp new">
        <pc:chgData name="Aarthi M" userId="S::aarthi.mv@prodapt.com::17371dc1-d5a4-4a5a-a99d-37b5994f038f" providerId="AD" clId="Web-{F5815E0C-FBDF-009E-C917-476D19427D65}" dt="2022-11-23T07:22:30.002" v="87" actId="20577"/>
        <pc:sldMkLst>
          <pc:docMk/>
          <pc:sldMk cId="3118678660" sldId="269"/>
        </pc:sldMkLst>
        <pc:spChg chg="mod">
          <ac:chgData name="Aarthi M" userId="S::aarthi.mv@prodapt.com::17371dc1-d5a4-4a5a-a99d-37b5994f038f" providerId="AD" clId="Web-{F5815E0C-FBDF-009E-C917-476D19427D65}" dt="2022-11-23T07:21:35.642" v="82" actId="20577"/>
          <ac:spMkLst>
            <pc:docMk/>
            <pc:sldMk cId="3118678660" sldId="269"/>
            <ac:spMk id="2" creationId="{BA7F80E3-BCAF-A114-B2EF-B0964B63B40F}"/>
          </ac:spMkLst>
        </pc:spChg>
        <pc:spChg chg="mod">
          <ac:chgData name="Aarthi M" userId="S::aarthi.mv@prodapt.com::17371dc1-d5a4-4a5a-a99d-37b5994f038f" providerId="AD" clId="Web-{F5815E0C-FBDF-009E-C917-476D19427D65}" dt="2022-11-23T07:22:30.002" v="87" actId="20577"/>
          <ac:spMkLst>
            <pc:docMk/>
            <pc:sldMk cId="3118678660" sldId="269"/>
            <ac:spMk id="3" creationId="{FABF1DB4-5019-702E-5166-0F094D19D1D8}"/>
          </ac:spMkLst>
        </pc:spChg>
      </pc:sldChg>
      <pc:sldChg chg="modSp new ord">
        <pc:chgData name="Aarthi M" userId="S::aarthi.mv@prodapt.com::17371dc1-d5a4-4a5a-a99d-37b5994f038f" providerId="AD" clId="Web-{F5815E0C-FBDF-009E-C917-476D19427D65}" dt="2022-11-23T07:23:16.018" v="94" actId="20577"/>
        <pc:sldMkLst>
          <pc:docMk/>
          <pc:sldMk cId="876796808" sldId="270"/>
        </pc:sldMkLst>
        <pc:spChg chg="mod">
          <ac:chgData name="Aarthi M" userId="S::aarthi.mv@prodapt.com::17371dc1-d5a4-4a5a-a99d-37b5994f038f" providerId="AD" clId="Web-{F5815E0C-FBDF-009E-C917-476D19427D65}" dt="2022-11-23T07:23:16.018" v="94" actId="20577"/>
          <ac:spMkLst>
            <pc:docMk/>
            <pc:sldMk cId="876796808" sldId="270"/>
            <ac:spMk id="2" creationId="{3BEE06EF-AFF1-492E-1BF1-2EA3F7528D04}"/>
          </ac:spMkLst>
        </pc:spChg>
      </pc:sldChg>
    </pc:docChg>
  </pc:docChgLst>
  <pc:docChgLst>
    <pc:chgData name="Aarthi M" userId="S::aarthi.mv@prodapt.com::17371dc1-d5a4-4a5a-a99d-37b5994f038f" providerId="AD" clId="Web-{AE3478F6-C6A0-4009-E07A-FCA74A6DE0B4}"/>
    <pc:docChg chg="addSld modSld">
      <pc:chgData name="Aarthi M" userId="S::aarthi.mv@prodapt.com::17371dc1-d5a4-4a5a-a99d-37b5994f038f" providerId="AD" clId="Web-{AE3478F6-C6A0-4009-E07A-FCA74A6DE0B4}" dt="2022-11-20T08:37:12.876" v="95" actId="14100"/>
      <pc:docMkLst>
        <pc:docMk/>
      </pc:docMkLst>
      <pc:sldChg chg="modSp">
        <pc:chgData name="Aarthi M" userId="S::aarthi.mv@prodapt.com::17371dc1-d5a4-4a5a-a99d-37b5994f038f" providerId="AD" clId="Web-{AE3478F6-C6A0-4009-E07A-FCA74A6DE0B4}" dt="2022-11-20T08:31:18.542" v="37" actId="20577"/>
        <pc:sldMkLst>
          <pc:docMk/>
          <pc:sldMk cId="522081116" sldId="261"/>
        </pc:sldMkLst>
        <pc:spChg chg="mod">
          <ac:chgData name="Aarthi M" userId="S::aarthi.mv@prodapt.com::17371dc1-d5a4-4a5a-a99d-37b5994f038f" providerId="AD" clId="Web-{AE3478F6-C6A0-4009-E07A-FCA74A6DE0B4}" dt="2022-11-20T08:31:18.542" v="37" actId="20577"/>
          <ac:spMkLst>
            <pc:docMk/>
            <pc:sldMk cId="522081116" sldId="261"/>
            <ac:spMk id="2" creationId="{AD898B41-77A3-0CFC-11A8-46A12A8A49B7}"/>
          </ac:spMkLst>
        </pc:spChg>
      </pc:sldChg>
      <pc:sldChg chg="modSp">
        <pc:chgData name="Aarthi M" userId="S::aarthi.mv@prodapt.com::17371dc1-d5a4-4a5a-a99d-37b5994f038f" providerId="AD" clId="Web-{AE3478F6-C6A0-4009-E07A-FCA74A6DE0B4}" dt="2022-11-20T08:31:38.589" v="48" actId="20577"/>
        <pc:sldMkLst>
          <pc:docMk/>
          <pc:sldMk cId="2365848740" sldId="262"/>
        </pc:sldMkLst>
        <pc:spChg chg="mod">
          <ac:chgData name="Aarthi M" userId="S::aarthi.mv@prodapt.com::17371dc1-d5a4-4a5a-a99d-37b5994f038f" providerId="AD" clId="Web-{AE3478F6-C6A0-4009-E07A-FCA74A6DE0B4}" dt="2022-11-20T08:31:38.589" v="48" actId="20577"/>
          <ac:spMkLst>
            <pc:docMk/>
            <pc:sldMk cId="2365848740" sldId="262"/>
            <ac:spMk id="2" creationId="{43166EF9-C20B-9A80-ECD6-3CFA96958AA5}"/>
          </ac:spMkLst>
        </pc:spChg>
      </pc:sldChg>
      <pc:sldChg chg="addSp delSp modSp mod setBg">
        <pc:chgData name="Aarthi M" userId="S::aarthi.mv@prodapt.com::17371dc1-d5a4-4a5a-a99d-37b5994f038f" providerId="AD" clId="Web-{AE3478F6-C6A0-4009-E07A-FCA74A6DE0B4}" dt="2022-11-20T08:36:13.282" v="87" actId="14100"/>
        <pc:sldMkLst>
          <pc:docMk/>
          <pc:sldMk cId="331425239" sldId="263"/>
        </pc:sldMkLst>
        <pc:spChg chg="mod">
          <ac:chgData name="Aarthi M" userId="S::aarthi.mv@prodapt.com::17371dc1-d5a4-4a5a-a99d-37b5994f038f" providerId="AD" clId="Web-{AE3478F6-C6A0-4009-E07A-FCA74A6DE0B4}" dt="2022-11-20T08:36:05.047" v="86"/>
          <ac:spMkLst>
            <pc:docMk/>
            <pc:sldMk cId="331425239" sldId="263"/>
            <ac:spMk id="2" creationId="{A45A4B80-AF0C-8F94-E840-47B10FC17217}"/>
          </ac:spMkLst>
        </pc:spChg>
        <pc:spChg chg="del">
          <ac:chgData name="Aarthi M" userId="S::aarthi.mv@prodapt.com::17371dc1-d5a4-4a5a-a99d-37b5994f038f" providerId="AD" clId="Web-{AE3478F6-C6A0-4009-E07A-FCA74A6DE0B4}" dt="2022-11-20T08:35:16.827" v="82"/>
          <ac:spMkLst>
            <pc:docMk/>
            <pc:sldMk cId="331425239" sldId="263"/>
            <ac:spMk id="3" creationId="{C2D8A6D4-6BD8-75CC-059F-02A825594305}"/>
          </ac:spMkLst>
        </pc:spChg>
        <pc:spChg chg="add del">
          <ac:chgData name="Aarthi M" userId="S::aarthi.mv@prodapt.com::17371dc1-d5a4-4a5a-a99d-37b5994f038f" providerId="AD" clId="Web-{AE3478F6-C6A0-4009-E07A-FCA74A6DE0B4}" dt="2022-11-20T08:36:05.047" v="86"/>
          <ac:spMkLst>
            <pc:docMk/>
            <pc:sldMk cId="331425239" sldId="263"/>
            <ac:spMk id="9" creationId="{DA381740-063A-41A4-836D-85D14980EEF0}"/>
          </ac:spMkLst>
        </pc:spChg>
        <pc:spChg chg="add del">
          <ac:chgData name="Aarthi M" userId="S::aarthi.mv@prodapt.com::17371dc1-d5a4-4a5a-a99d-37b5994f038f" providerId="AD" clId="Web-{AE3478F6-C6A0-4009-E07A-FCA74A6DE0B4}" dt="2022-11-20T08:36:05.047" v="86"/>
          <ac:spMkLst>
            <pc:docMk/>
            <pc:sldMk cId="331425239" sldId="263"/>
            <ac:spMk id="11" creationId="{665DBBEF-238B-476B-96AB-8AAC3224ECEA}"/>
          </ac:spMkLst>
        </pc:spChg>
        <pc:spChg chg="add del">
          <ac:chgData name="Aarthi M" userId="S::aarthi.mv@prodapt.com::17371dc1-d5a4-4a5a-a99d-37b5994f038f" providerId="AD" clId="Web-{AE3478F6-C6A0-4009-E07A-FCA74A6DE0B4}" dt="2022-11-20T08:36:05.047" v="86"/>
          <ac:spMkLst>
            <pc:docMk/>
            <pc:sldMk cId="331425239" sldId="263"/>
            <ac:spMk id="13" creationId="{3FCFB1DE-0B7E-48CC-BA90-B2AB0889F9D6}"/>
          </ac:spMkLst>
        </pc:spChg>
        <pc:spChg chg="add">
          <ac:chgData name="Aarthi M" userId="S::aarthi.mv@prodapt.com::17371dc1-d5a4-4a5a-a99d-37b5994f038f" providerId="AD" clId="Web-{AE3478F6-C6A0-4009-E07A-FCA74A6DE0B4}" dt="2022-11-20T08:36:05.047" v="86"/>
          <ac:spMkLst>
            <pc:docMk/>
            <pc:sldMk cId="331425239" sldId="263"/>
            <ac:spMk id="17" creationId="{88785AAA-84C9-6CD5-7017-ECC39CA22B5C}"/>
          </ac:spMkLst>
        </pc:spChg>
        <pc:spChg chg="add">
          <ac:chgData name="Aarthi M" userId="S::aarthi.mv@prodapt.com::17371dc1-d5a4-4a5a-a99d-37b5994f038f" providerId="AD" clId="Web-{AE3478F6-C6A0-4009-E07A-FCA74A6DE0B4}" dt="2022-11-20T08:36:05.047" v="86"/>
          <ac:spMkLst>
            <pc:docMk/>
            <pc:sldMk cId="331425239" sldId="263"/>
            <ac:spMk id="20" creationId="{F13C74B1-5B17-4795-BED0-7140497B445A}"/>
          </ac:spMkLst>
        </pc:spChg>
        <pc:spChg chg="add">
          <ac:chgData name="Aarthi M" userId="S::aarthi.mv@prodapt.com::17371dc1-d5a4-4a5a-a99d-37b5994f038f" providerId="AD" clId="Web-{AE3478F6-C6A0-4009-E07A-FCA74A6DE0B4}" dt="2022-11-20T08:36:05.047" v="86"/>
          <ac:spMkLst>
            <pc:docMk/>
            <pc:sldMk cId="331425239" sldId="263"/>
            <ac:spMk id="22" creationId="{3FCFB1DE-0B7E-48CC-BA90-B2AB0889F9D6}"/>
          </ac:spMkLst>
        </pc:spChg>
        <pc:picChg chg="add mod ord">
          <ac:chgData name="Aarthi M" userId="S::aarthi.mv@prodapt.com::17371dc1-d5a4-4a5a-a99d-37b5994f038f" providerId="AD" clId="Web-{AE3478F6-C6A0-4009-E07A-FCA74A6DE0B4}" dt="2022-11-20T08:36:13.282" v="87" actId="14100"/>
          <ac:picMkLst>
            <pc:docMk/>
            <pc:sldMk cId="331425239" sldId="263"/>
            <ac:picMk id="4" creationId="{0EE03D4C-1620-A272-A201-070078317A01}"/>
          </ac:picMkLst>
        </pc:picChg>
      </pc:sldChg>
      <pc:sldChg chg="addSp delSp modSp mod setBg">
        <pc:chgData name="Aarthi M" userId="S::aarthi.mv@prodapt.com::17371dc1-d5a4-4a5a-a99d-37b5994f038f" providerId="AD" clId="Web-{AE3478F6-C6A0-4009-E07A-FCA74A6DE0B4}" dt="2022-11-20T08:36:48.610" v="92" actId="14100"/>
        <pc:sldMkLst>
          <pc:docMk/>
          <pc:sldMk cId="4181162982" sldId="264"/>
        </pc:sldMkLst>
        <pc:spChg chg="mod">
          <ac:chgData name="Aarthi M" userId="S::aarthi.mv@prodapt.com::17371dc1-d5a4-4a5a-a99d-37b5994f038f" providerId="AD" clId="Web-{AE3478F6-C6A0-4009-E07A-FCA74A6DE0B4}" dt="2022-11-20T08:36:36.407" v="89"/>
          <ac:spMkLst>
            <pc:docMk/>
            <pc:sldMk cId="4181162982" sldId="264"/>
            <ac:spMk id="2" creationId="{B1100766-2D38-71A5-3E52-3CEA6DA95504}"/>
          </ac:spMkLst>
        </pc:spChg>
        <pc:spChg chg="del">
          <ac:chgData name="Aarthi M" userId="S::aarthi.mv@prodapt.com::17371dc1-d5a4-4a5a-a99d-37b5994f038f" providerId="AD" clId="Web-{AE3478F6-C6A0-4009-E07A-FCA74A6DE0B4}" dt="2022-11-20T08:36:27.032" v="88"/>
          <ac:spMkLst>
            <pc:docMk/>
            <pc:sldMk cId="4181162982" sldId="264"/>
            <ac:spMk id="3" creationId="{D4CD7357-86E5-D66D-8092-2A98CF139535}"/>
          </ac:spMkLst>
        </pc:spChg>
        <pc:spChg chg="add">
          <ac:chgData name="Aarthi M" userId="S::aarthi.mv@prodapt.com::17371dc1-d5a4-4a5a-a99d-37b5994f038f" providerId="AD" clId="Web-{AE3478F6-C6A0-4009-E07A-FCA74A6DE0B4}" dt="2022-11-20T08:36:36.407" v="89"/>
          <ac:spMkLst>
            <pc:docMk/>
            <pc:sldMk cId="4181162982" sldId="264"/>
            <ac:spMk id="8" creationId="{345112D4-57A5-4F66-0659-1250FEFB63F1}"/>
          </ac:spMkLst>
        </pc:spChg>
        <pc:spChg chg="add">
          <ac:chgData name="Aarthi M" userId="S::aarthi.mv@prodapt.com::17371dc1-d5a4-4a5a-a99d-37b5994f038f" providerId="AD" clId="Web-{AE3478F6-C6A0-4009-E07A-FCA74A6DE0B4}" dt="2022-11-20T08:36:36.407" v="89"/>
          <ac:spMkLst>
            <pc:docMk/>
            <pc:sldMk cId="4181162982" sldId="264"/>
            <ac:spMk id="11" creationId="{2B97F24A-32CE-4C1C-A50D-3016B394DCFB}"/>
          </ac:spMkLst>
        </pc:spChg>
        <pc:spChg chg="add">
          <ac:chgData name="Aarthi M" userId="S::aarthi.mv@prodapt.com::17371dc1-d5a4-4a5a-a99d-37b5994f038f" providerId="AD" clId="Web-{AE3478F6-C6A0-4009-E07A-FCA74A6DE0B4}" dt="2022-11-20T08:36:36.407" v="89"/>
          <ac:spMkLst>
            <pc:docMk/>
            <pc:sldMk cId="4181162982" sldId="264"/>
            <ac:spMk id="13" creationId="{3CE8AF5E-D374-4CF1-90CC-35CF73B81C3E}"/>
          </ac:spMkLst>
        </pc:spChg>
        <pc:picChg chg="add mod ord">
          <ac:chgData name="Aarthi M" userId="S::aarthi.mv@prodapt.com::17371dc1-d5a4-4a5a-a99d-37b5994f038f" providerId="AD" clId="Web-{AE3478F6-C6A0-4009-E07A-FCA74A6DE0B4}" dt="2022-11-20T08:36:48.610" v="92" actId="14100"/>
          <ac:picMkLst>
            <pc:docMk/>
            <pc:sldMk cId="4181162982" sldId="264"/>
            <ac:picMk id="4" creationId="{E98C5401-BEB7-F26A-BFC3-87D0841AEE9F}"/>
          </ac:picMkLst>
        </pc:picChg>
        <pc:inkChg chg="add">
          <ac:chgData name="Aarthi M" userId="S::aarthi.mv@prodapt.com::17371dc1-d5a4-4a5a-a99d-37b5994f038f" providerId="AD" clId="Web-{AE3478F6-C6A0-4009-E07A-FCA74A6DE0B4}" dt="2022-11-20T08:36:36.407" v="89"/>
          <ac:inkMkLst>
            <pc:docMk/>
            <pc:sldMk cId="4181162982" sldId="264"/>
            <ac:inkMk id="15" creationId="{070477C5-0410-4E4F-97A1-F84C2465C187}"/>
          </ac:inkMkLst>
        </pc:inkChg>
      </pc:sldChg>
      <pc:sldChg chg="addSp delSp modSp new mod setBg">
        <pc:chgData name="Aarthi M" userId="S::aarthi.mv@prodapt.com::17371dc1-d5a4-4a5a-a99d-37b5994f038f" providerId="AD" clId="Web-{AE3478F6-C6A0-4009-E07A-FCA74A6DE0B4}" dt="2022-11-20T08:37:12.876" v="95" actId="14100"/>
        <pc:sldMkLst>
          <pc:docMk/>
          <pc:sldMk cId="3335078305" sldId="265"/>
        </pc:sldMkLst>
        <pc:spChg chg="mod">
          <ac:chgData name="Aarthi M" userId="S::aarthi.mv@prodapt.com::17371dc1-d5a4-4a5a-a99d-37b5994f038f" providerId="AD" clId="Web-{AE3478F6-C6A0-4009-E07A-FCA74A6DE0B4}" dt="2022-11-20T08:37:06.673" v="94"/>
          <ac:spMkLst>
            <pc:docMk/>
            <pc:sldMk cId="3335078305" sldId="265"/>
            <ac:spMk id="2" creationId="{3884AD8B-AF58-B893-8754-35D69E0C373E}"/>
          </ac:spMkLst>
        </pc:spChg>
        <pc:spChg chg="del">
          <ac:chgData name="Aarthi M" userId="S::aarthi.mv@prodapt.com::17371dc1-d5a4-4a5a-a99d-37b5994f038f" providerId="AD" clId="Web-{AE3478F6-C6A0-4009-E07A-FCA74A6DE0B4}" dt="2022-11-20T08:37:02.345" v="93"/>
          <ac:spMkLst>
            <pc:docMk/>
            <pc:sldMk cId="3335078305" sldId="265"/>
            <ac:spMk id="3" creationId="{FD1B6DCB-6D7B-E21D-9212-26CE116FB33D}"/>
          </ac:spMkLst>
        </pc:spChg>
        <pc:spChg chg="add del mod">
          <ac:chgData name="Aarthi M" userId="S::aarthi.mv@prodapt.com::17371dc1-d5a4-4a5a-a99d-37b5994f038f" providerId="AD" clId="Web-{AE3478F6-C6A0-4009-E07A-FCA74A6DE0B4}" dt="2022-11-20T08:13:30.256" v="27"/>
          <ac:spMkLst>
            <pc:docMk/>
            <pc:sldMk cId="3335078305" sldId="265"/>
            <ac:spMk id="4" creationId="{3795D4F2-23C5-24D9-72CC-591AD16E099D}"/>
          </ac:spMkLst>
        </pc:spChg>
        <pc:spChg chg="add">
          <ac:chgData name="Aarthi M" userId="S::aarthi.mv@prodapt.com::17371dc1-d5a4-4a5a-a99d-37b5994f038f" providerId="AD" clId="Web-{AE3478F6-C6A0-4009-E07A-FCA74A6DE0B4}" dt="2022-11-20T08:37:06.673" v="94"/>
          <ac:spMkLst>
            <pc:docMk/>
            <pc:sldMk cId="3335078305" sldId="265"/>
            <ac:spMk id="9" creationId="{AEAB5A2A-7606-FA26-5798-512212B90576}"/>
          </ac:spMkLst>
        </pc:spChg>
        <pc:spChg chg="add">
          <ac:chgData name="Aarthi M" userId="S::aarthi.mv@prodapt.com::17371dc1-d5a4-4a5a-a99d-37b5994f038f" providerId="AD" clId="Web-{AE3478F6-C6A0-4009-E07A-FCA74A6DE0B4}" dt="2022-11-20T08:37:06.673" v="94"/>
          <ac:spMkLst>
            <pc:docMk/>
            <pc:sldMk cId="3335078305" sldId="265"/>
            <ac:spMk id="12" creationId="{F13C74B1-5B17-4795-BED0-7140497B445A}"/>
          </ac:spMkLst>
        </pc:spChg>
        <pc:spChg chg="add">
          <ac:chgData name="Aarthi M" userId="S::aarthi.mv@prodapt.com::17371dc1-d5a4-4a5a-a99d-37b5994f038f" providerId="AD" clId="Web-{AE3478F6-C6A0-4009-E07A-FCA74A6DE0B4}" dt="2022-11-20T08:37:06.673" v="94"/>
          <ac:spMkLst>
            <pc:docMk/>
            <pc:sldMk cId="3335078305" sldId="265"/>
            <ac:spMk id="14" creationId="{3FCFB1DE-0B7E-48CC-BA90-B2AB0889F9D6}"/>
          </ac:spMkLst>
        </pc:spChg>
        <pc:picChg chg="add mod ord">
          <ac:chgData name="Aarthi M" userId="S::aarthi.mv@prodapt.com::17371dc1-d5a4-4a5a-a99d-37b5994f038f" providerId="AD" clId="Web-{AE3478F6-C6A0-4009-E07A-FCA74A6DE0B4}" dt="2022-11-20T08:37:12.876" v="95" actId="14100"/>
          <ac:picMkLst>
            <pc:docMk/>
            <pc:sldMk cId="3335078305" sldId="265"/>
            <ac:picMk id="5" creationId="{E4A9D644-640C-EAF4-E371-5CA52B1B64D6}"/>
          </ac:picMkLst>
        </pc:picChg>
      </pc:sldChg>
      <pc:sldChg chg="modSp new">
        <pc:chgData name="Aarthi M" userId="S::aarthi.mv@prodapt.com::17371dc1-d5a4-4a5a-a99d-37b5994f038f" providerId="AD" clId="Web-{AE3478F6-C6A0-4009-E07A-FCA74A6DE0B4}" dt="2022-11-20T08:34:00.326" v="81" actId="20577"/>
        <pc:sldMkLst>
          <pc:docMk/>
          <pc:sldMk cId="3253379262" sldId="266"/>
        </pc:sldMkLst>
        <pc:spChg chg="mod">
          <ac:chgData name="Aarthi M" userId="S::aarthi.mv@prodapt.com::17371dc1-d5a4-4a5a-a99d-37b5994f038f" providerId="AD" clId="Web-{AE3478F6-C6A0-4009-E07A-FCA74A6DE0B4}" dt="2022-11-20T08:32:47.559" v="56" actId="20577"/>
          <ac:spMkLst>
            <pc:docMk/>
            <pc:sldMk cId="3253379262" sldId="266"/>
            <ac:spMk id="2" creationId="{086097A7-A8E9-8386-BE92-8E39F30CAF0A}"/>
          </ac:spMkLst>
        </pc:spChg>
        <pc:spChg chg="mod">
          <ac:chgData name="Aarthi M" userId="S::aarthi.mv@prodapt.com::17371dc1-d5a4-4a5a-a99d-37b5994f038f" providerId="AD" clId="Web-{AE3478F6-C6A0-4009-E07A-FCA74A6DE0B4}" dt="2022-11-20T08:34:00.326" v="81" actId="20577"/>
          <ac:spMkLst>
            <pc:docMk/>
            <pc:sldMk cId="3253379262" sldId="266"/>
            <ac:spMk id="3" creationId="{C0DEC2DF-415F-9D53-7850-27BC848E56C3}"/>
          </ac:spMkLst>
        </pc:spChg>
      </pc:sldChg>
    </pc:docChg>
  </pc:docChgLst>
  <pc:docChgLst>
    <pc:chgData name="Aarthi M" userId="S::aarthi.mv@prodapt.com::17371dc1-d5a4-4a5a-a99d-37b5994f038f" providerId="AD" clId="Web-{D3F7ED6A-206E-5365-1A4A-00743753AA61}"/>
    <pc:docChg chg="addSld delSld modSld">
      <pc:chgData name="Aarthi M" userId="S::aarthi.mv@prodapt.com::17371dc1-d5a4-4a5a-a99d-37b5994f038f" providerId="AD" clId="Web-{D3F7ED6A-206E-5365-1A4A-00743753AA61}" dt="2022-11-24T04:50:45.805" v="112"/>
      <pc:docMkLst>
        <pc:docMk/>
      </pc:docMkLst>
      <pc:sldChg chg="modSp">
        <pc:chgData name="Aarthi M" userId="S::aarthi.mv@prodapt.com::17371dc1-d5a4-4a5a-a99d-37b5994f038f" providerId="AD" clId="Web-{D3F7ED6A-206E-5365-1A4A-00743753AA61}" dt="2022-11-24T03:43:54.098" v="101" actId="1076"/>
        <pc:sldMkLst>
          <pc:docMk/>
          <pc:sldMk cId="331425239" sldId="263"/>
        </pc:sldMkLst>
        <pc:picChg chg="mod">
          <ac:chgData name="Aarthi M" userId="S::aarthi.mv@prodapt.com::17371dc1-d5a4-4a5a-a99d-37b5994f038f" providerId="AD" clId="Web-{D3F7ED6A-206E-5365-1A4A-00743753AA61}" dt="2022-11-24T03:43:54.098" v="101" actId="1076"/>
          <ac:picMkLst>
            <pc:docMk/>
            <pc:sldMk cId="331425239" sldId="263"/>
            <ac:picMk id="3" creationId="{3EA6D524-F083-17E8-E6A1-03ECA4F2C0B8}"/>
          </ac:picMkLst>
        </pc:picChg>
      </pc:sldChg>
      <pc:sldChg chg="modSp">
        <pc:chgData name="Aarthi M" userId="S::aarthi.mv@prodapt.com::17371dc1-d5a4-4a5a-a99d-37b5994f038f" providerId="AD" clId="Web-{D3F7ED6A-206E-5365-1A4A-00743753AA61}" dt="2022-11-24T03:44:04.802" v="103" actId="14100"/>
        <pc:sldMkLst>
          <pc:docMk/>
          <pc:sldMk cId="4181162982" sldId="264"/>
        </pc:sldMkLst>
        <pc:picChg chg="mod">
          <ac:chgData name="Aarthi M" userId="S::aarthi.mv@prodapt.com::17371dc1-d5a4-4a5a-a99d-37b5994f038f" providerId="AD" clId="Web-{D3F7ED6A-206E-5365-1A4A-00743753AA61}" dt="2022-11-24T03:44:04.802" v="103" actId="14100"/>
          <ac:picMkLst>
            <pc:docMk/>
            <pc:sldMk cId="4181162982" sldId="264"/>
            <ac:picMk id="3" creationId="{90B6AB2D-12BB-1390-C55D-366E0FDB5E81}"/>
          </ac:picMkLst>
        </pc:picChg>
      </pc:sldChg>
      <pc:sldChg chg="modSp">
        <pc:chgData name="Aarthi M" userId="S::aarthi.mv@prodapt.com::17371dc1-d5a4-4a5a-a99d-37b5994f038f" providerId="AD" clId="Web-{D3F7ED6A-206E-5365-1A4A-00743753AA61}" dt="2022-11-24T03:43:28.161" v="93" actId="1076"/>
        <pc:sldMkLst>
          <pc:docMk/>
          <pc:sldMk cId="3335078305" sldId="265"/>
        </pc:sldMkLst>
        <pc:picChg chg="mod">
          <ac:chgData name="Aarthi M" userId="S::aarthi.mv@prodapt.com::17371dc1-d5a4-4a5a-a99d-37b5994f038f" providerId="AD" clId="Web-{D3F7ED6A-206E-5365-1A4A-00743753AA61}" dt="2022-11-24T03:43:28.161" v="93" actId="1076"/>
          <ac:picMkLst>
            <pc:docMk/>
            <pc:sldMk cId="3335078305" sldId="265"/>
            <ac:picMk id="3" creationId="{656DB9AD-6613-6DB6-7AB2-8DE587207090}"/>
          </ac:picMkLst>
        </pc:picChg>
      </pc:sldChg>
      <pc:sldChg chg="addSp delSp modSp">
        <pc:chgData name="Aarthi M" userId="S::aarthi.mv@prodapt.com::17371dc1-d5a4-4a5a-a99d-37b5994f038f" providerId="AD" clId="Web-{D3F7ED6A-206E-5365-1A4A-00743753AA61}" dt="2022-11-24T03:34:14.308" v="3"/>
        <pc:sldMkLst>
          <pc:docMk/>
          <pc:sldMk cId="2219856932" sldId="267"/>
        </pc:sldMkLst>
        <pc:spChg chg="del">
          <ac:chgData name="Aarthi M" userId="S::aarthi.mv@prodapt.com::17371dc1-d5a4-4a5a-a99d-37b5994f038f" providerId="AD" clId="Web-{D3F7ED6A-206E-5365-1A4A-00743753AA61}" dt="2022-11-24T03:34:14.308" v="3"/>
          <ac:spMkLst>
            <pc:docMk/>
            <pc:sldMk cId="2219856932" sldId="267"/>
            <ac:spMk id="3" creationId="{174216D8-9941-F773-6E3C-58E314E8A58C}"/>
          </ac:spMkLst>
        </pc:spChg>
        <pc:picChg chg="add mod ord">
          <ac:chgData name="Aarthi M" userId="S::aarthi.mv@prodapt.com::17371dc1-d5a4-4a5a-a99d-37b5994f038f" providerId="AD" clId="Web-{D3F7ED6A-206E-5365-1A4A-00743753AA61}" dt="2022-11-24T03:34:14.308" v="3"/>
          <ac:picMkLst>
            <pc:docMk/>
            <pc:sldMk cId="2219856932" sldId="267"/>
            <ac:picMk id="4" creationId="{2EFEFD1F-7D2F-4107-1A7B-29A01133D346}"/>
          </ac:picMkLst>
        </pc:picChg>
      </pc:sldChg>
      <pc:sldChg chg="del">
        <pc:chgData name="Aarthi M" userId="S::aarthi.mv@prodapt.com::17371dc1-d5a4-4a5a-a99d-37b5994f038f" providerId="AD" clId="Web-{D3F7ED6A-206E-5365-1A4A-00743753AA61}" dt="2022-11-24T04:50:45.805" v="112"/>
        <pc:sldMkLst>
          <pc:docMk/>
          <pc:sldMk cId="4219600135" sldId="268"/>
        </pc:sldMkLst>
      </pc:sldChg>
      <pc:sldChg chg="modSp">
        <pc:chgData name="Aarthi M" userId="S::aarthi.mv@prodapt.com::17371dc1-d5a4-4a5a-a99d-37b5994f038f" providerId="AD" clId="Web-{D3F7ED6A-206E-5365-1A4A-00743753AA61}" dt="2022-11-24T03:47:49.977" v="111" actId="20577"/>
        <pc:sldMkLst>
          <pc:docMk/>
          <pc:sldMk cId="876796808" sldId="270"/>
        </pc:sldMkLst>
        <pc:spChg chg="mod">
          <ac:chgData name="Aarthi M" userId="S::aarthi.mv@prodapt.com::17371dc1-d5a4-4a5a-a99d-37b5994f038f" providerId="AD" clId="Web-{D3F7ED6A-206E-5365-1A4A-00743753AA61}" dt="2022-11-24T03:47:49.977" v="111" actId="20577"/>
          <ac:spMkLst>
            <pc:docMk/>
            <pc:sldMk cId="876796808" sldId="270"/>
            <ac:spMk id="3" creationId="{522956E6-CA5B-6AB2-A8A7-92D8EBC22D5F}"/>
          </ac:spMkLst>
        </pc:spChg>
      </pc:sldChg>
      <pc:sldChg chg="addSp delSp modSp new mod modClrScheme chgLayout">
        <pc:chgData name="Aarthi M" userId="S::aarthi.mv@prodapt.com::17371dc1-d5a4-4a5a-a99d-37b5994f038f" providerId="AD" clId="Web-{D3F7ED6A-206E-5365-1A4A-00743753AA61}" dt="2022-11-24T03:34:45.496" v="7" actId="1076"/>
        <pc:sldMkLst>
          <pc:docMk/>
          <pc:sldMk cId="3303387837" sldId="272"/>
        </pc:sldMkLst>
        <pc:spChg chg="del">
          <ac:chgData name="Aarthi M" userId="S::aarthi.mv@prodapt.com::17371dc1-d5a4-4a5a-a99d-37b5994f038f" providerId="AD" clId="Web-{D3F7ED6A-206E-5365-1A4A-00743753AA61}" dt="2022-11-24T03:34:42.917" v="6"/>
          <ac:spMkLst>
            <pc:docMk/>
            <pc:sldMk cId="3303387837" sldId="272"/>
            <ac:spMk id="2" creationId="{46964FF2-9735-DCF2-D608-2DF541678CF6}"/>
          </ac:spMkLst>
        </pc:spChg>
        <pc:spChg chg="del">
          <ac:chgData name="Aarthi M" userId="S::aarthi.mv@prodapt.com::17371dc1-d5a4-4a5a-a99d-37b5994f038f" providerId="AD" clId="Web-{D3F7ED6A-206E-5365-1A4A-00743753AA61}" dt="2022-11-24T03:34:33.902" v="4"/>
          <ac:spMkLst>
            <pc:docMk/>
            <pc:sldMk cId="3303387837" sldId="272"/>
            <ac:spMk id="3" creationId="{D73F2F6D-B019-6AF2-2285-87A65D0C843D}"/>
          </ac:spMkLst>
        </pc:spChg>
        <pc:picChg chg="add mod ord">
          <ac:chgData name="Aarthi M" userId="S::aarthi.mv@prodapt.com::17371dc1-d5a4-4a5a-a99d-37b5994f038f" providerId="AD" clId="Web-{D3F7ED6A-206E-5365-1A4A-00743753AA61}" dt="2022-11-24T03:34:45.496" v="7" actId="1076"/>
          <ac:picMkLst>
            <pc:docMk/>
            <pc:sldMk cId="3303387837" sldId="272"/>
            <ac:picMk id="4" creationId="{578E0CAA-693F-B0A8-7562-24B0A15E55F1}"/>
          </ac:picMkLst>
        </pc:picChg>
      </pc:sldChg>
      <pc:sldChg chg="addSp delSp modSp new mod modClrScheme chgLayout">
        <pc:chgData name="Aarthi M" userId="S::aarthi.mv@prodapt.com::17371dc1-d5a4-4a5a-a99d-37b5994f038f" providerId="AD" clId="Web-{D3F7ED6A-206E-5365-1A4A-00743753AA61}" dt="2022-11-24T03:35:55.809" v="23" actId="1076"/>
        <pc:sldMkLst>
          <pc:docMk/>
          <pc:sldMk cId="372359926" sldId="273"/>
        </pc:sldMkLst>
        <pc:spChg chg="del">
          <ac:chgData name="Aarthi M" userId="S::aarthi.mv@prodapt.com::17371dc1-d5a4-4a5a-a99d-37b5994f038f" providerId="AD" clId="Web-{D3F7ED6A-206E-5365-1A4A-00743753AA61}" dt="2022-11-24T03:35:08.433" v="8"/>
          <ac:spMkLst>
            <pc:docMk/>
            <pc:sldMk cId="372359926" sldId="273"/>
            <ac:spMk id="2" creationId="{12B8A5BC-D74D-C504-F0F2-2AF1538642FF}"/>
          </ac:spMkLst>
        </pc:spChg>
        <pc:spChg chg="del">
          <ac:chgData name="Aarthi M" userId="S::aarthi.mv@prodapt.com::17371dc1-d5a4-4a5a-a99d-37b5994f038f" providerId="AD" clId="Web-{D3F7ED6A-206E-5365-1A4A-00743753AA61}" dt="2022-11-24T03:35:08.433" v="8"/>
          <ac:spMkLst>
            <pc:docMk/>
            <pc:sldMk cId="372359926" sldId="273"/>
            <ac:spMk id="3" creationId="{E35A1FA6-FD99-DD79-D93D-915FDFAF71C9}"/>
          </ac:spMkLst>
        </pc:spChg>
        <pc:picChg chg="add mod">
          <ac:chgData name="Aarthi M" userId="S::aarthi.mv@prodapt.com::17371dc1-d5a4-4a5a-a99d-37b5994f038f" providerId="AD" clId="Web-{D3F7ED6A-206E-5365-1A4A-00743753AA61}" dt="2022-11-24T03:35:53.700" v="22" actId="1076"/>
          <ac:picMkLst>
            <pc:docMk/>
            <pc:sldMk cId="372359926" sldId="273"/>
            <ac:picMk id="4" creationId="{77C7A7EF-65C8-FA46-08C3-DA8D30150776}"/>
          </ac:picMkLst>
        </pc:picChg>
        <pc:picChg chg="add mod">
          <ac:chgData name="Aarthi M" userId="S::aarthi.mv@prodapt.com::17371dc1-d5a4-4a5a-a99d-37b5994f038f" providerId="AD" clId="Web-{D3F7ED6A-206E-5365-1A4A-00743753AA61}" dt="2022-11-24T03:35:55.809" v="23" actId="1076"/>
          <ac:picMkLst>
            <pc:docMk/>
            <pc:sldMk cId="372359926" sldId="273"/>
            <ac:picMk id="5" creationId="{2D57159A-7883-58BC-E7B9-F310DD00AF43}"/>
          </ac:picMkLst>
        </pc:picChg>
      </pc:sldChg>
      <pc:sldChg chg="addSp delSp modSp new mod modClrScheme chgLayout">
        <pc:chgData name="Aarthi M" userId="S::aarthi.mv@prodapt.com::17371dc1-d5a4-4a5a-a99d-37b5994f038f" providerId="AD" clId="Web-{D3F7ED6A-206E-5365-1A4A-00743753AA61}" dt="2022-11-24T03:38:43.938" v="57" actId="14100"/>
        <pc:sldMkLst>
          <pc:docMk/>
          <pc:sldMk cId="2023742645" sldId="274"/>
        </pc:sldMkLst>
        <pc:spChg chg="del">
          <ac:chgData name="Aarthi M" userId="S::aarthi.mv@prodapt.com::17371dc1-d5a4-4a5a-a99d-37b5994f038f" providerId="AD" clId="Web-{D3F7ED6A-206E-5365-1A4A-00743753AA61}" dt="2022-11-24T03:36:05.153" v="24"/>
          <ac:spMkLst>
            <pc:docMk/>
            <pc:sldMk cId="2023742645" sldId="274"/>
            <ac:spMk id="2" creationId="{5439976A-AFF3-844B-A9D1-8DC4D16A7498}"/>
          </ac:spMkLst>
        </pc:spChg>
        <pc:spChg chg="del">
          <ac:chgData name="Aarthi M" userId="S::aarthi.mv@prodapt.com::17371dc1-d5a4-4a5a-a99d-37b5994f038f" providerId="AD" clId="Web-{D3F7ED6A-206E-5365-1A4A-00743753AA61}" dt="2022-11-24T03:36:05.153" v="24"/>
          <ac:spMkLst>
            <pc:docMk/>
            <pc:sldMk cId="2023742645" sldId="274"/>
            <ac:spMk id="3" creationId="{53BC85E5-6581-4D10-E1A1-FF4EBED62E8B}"/>
          </ac:spMkLst>
        </pc:spChg>
        <pc:picChg chg="add mod">
          <ac:chgData name="Aarthi M" userId="S::aarthi.mv@prodapt.com::17371dc1-d5a4-4a5a-a99d-37b5994f038f" providerId="AD" clId="Web-{D3F7ED6A-206E-5365-1A4A-00743753AA61}" dt="2022-11-24T03:38:39.562" v="55" actId="14100"/>
          <ac:picMkLst>
            <pc:docMk/>
            <pc:sldMk cId="2023742645" sldId="274"/>
            <ac:picMk id="4" creationId="{E8795EC9-CFC7-ABEB-EBBB-597FF82693B2}"/>
          </ac:picMkLst>
        </pc:picChg>
        <pc:picChg chg="add mod">
          <ac:chgData name="Aarthi M" userId="S::aarthi.mv@prodapt.com::17371dc1-d5a4-4a5a-a99d-37b5994f038f" providerId="AD" clId="Web-{D3F7ED6A-206E-5365-1A4A-00743753AA61}" dt="2022-11-24T03:38:43.938" v="57" actId="14100"/>
          <ac:picMkLst>
            <pc:docMk/>
            <pc:sldMk cId="2023742645" sldId="274"/>
            <ac:picMk id="5" creationId="{B1E76982-5986-AB57-2268-AE0E3D5E350E}"/>
          </ac:picMkLst>
        </pc:picChg>
        <pc:picChg chg="add mod">
          <ac:chgData name="Aarthi M" userId="S::aarthi.mv@prodapt.com::17371dc1-d5a4-4a5a-a99d-37b5994f038f" providerId="AD" clId="Web-{D3F7ED6A-206E-5365-1A4A-00743753AA61}" dt="2022-11-24T03:38:31.765" v="53" actId="1076"/>
          <ac:picMkLst>
            <pc:docMk/>
            <pc:sldMk cId="2023742645" sldId="274"/>
            <ac:picMk id="6" creationId="{FDFC2001-D84C-6283-6D8D-CFC4AC576289}"/>
          </ac:picMkLst>
        </pc:picChg>
        <pc:picChg chg="add mod">
          <ac:chgData name="Aarthi M" userId="S::aarthi.mv@prodapt.com::17371dc1-d5a4-4a5a-a99d-37b5994f038f" providerId="AD" clId="Web-{D3F7ED6A-206E-5365-1A4A-00743753AA61}" dt="2022-11-24T03:38:30.375" v="52" actId="14100"/>
          <ac:picMkLst>
            <pc:docMk/>
            <pc:sldMk cId="2023742645" sldId="274"/>
            <ac:picMk id="7" creationId="{BBF0E34E-CCE5-37F9-C801-A05491190FE7}"/>
          </ac:picMkLst>
        </pc:picChg>
      </pc:sldChg>
      <pc:sldChg chg="addSp modSp new">
        <pc:chgData name="Aarthi M" userId="S::aarthi.mv@prodapt.com::17371dc1-d5a4-4a5a-a99d-37b5994f038f" providerId="AD" clId="Web-{D3F7ED6A-206E-5365-1A4A-00743753AA61}" dt="2022-11-24T03:40:11.908" v="74" actId="1076"/>
        <pc:sldMkLst>
          <pc:docMk/>
          <pc:sldMk cId="3107035203" sldId="275"/>
        </pc:sldMkLst>
        <pc:picChg chg="add mod">
          <ac:chgData name="Aarthi M" userId="S::aarthi.mv@prodapt.com::17371dc1-d5a4-4a5a-a99d-37b5994f038f" providerId="AD" clId="Web-{D3F7ED6A-206E-5365-1A4A-00743753AA61}" dt="2022-11-24T03:39:12.032" v="62" actId="1076"/>
          <ac:picMkLst>
            <pc:docMk/>
            <pc:sldMk cId="3107035203" sldId="275"/>
            <ac:picMk id="2" creationId="{2E6BE54D-03AF-0FD2-3042-C1792EE1DFD5}"/>
          </ac:picMkLst>
        </pc:picChg>
        <pc:picChg chg="add mod">
          <ac:chgData name="Aarthi M" userId="S::aarthi.mv@prodapt.com::17371dc1-d5a4-4a5a-a99d-37b5994f038f" providerId="AD" clId="Web-{D3F7ED6A-206E-5365-1A4A-00743753AA61}" dt="2022-11-24T03:39:47.548" v="67" actId="14100"/>
          <ac:picMkLst>
            <pc:docMk/>
            <pc:sldMk cId="3107035203" sldId="275"/>
            <ac:picMk id="3" creationId="{670780BC-A1B2-23D3-EA2C-8EFA8A9E0CFB}"/>
          </ac:picMkLst>
        </pc:picChg>
        <pc:picChg chg="add mod">
          <ac:chgData name="Aarthi M" userId="S::aarthi.mv@prodapt.com::17371dc1-d5a4-4a5a-a99d-37b5994f038f" providerId="AD" clId="Web-{D3F7ED6A-206E-5365-1A4A-00743753AA61}" dt="2022-11-24T03:40:11.908" v="74" actId="1076"/>
          <ac:picMkLst>
            <pc:docMk/>
            <pc:sldMk cId="3107035203" sldId="275"/>
            <ac:picMk id="4" creationId="{6E4BA598-D6E2-38D7-F08F-B1BA34E06686}"/>
          </ac:picMkLst>
        </pc:picChg>
      </pc:sldChg>
      <pc:sldChg chg="addSp modSp new">
        <pc:chgData name="Aarthi M" userId="S::aarthi.mv@prodapt.com::17371dc1-d5a4-4a5a-a99d-37b5994f038f" providerId="AD" clId="Web-{D3F7ED6A-206E-5365-1A4A-00743753AA61}" dt="2022-11-24T03:41:05.987" v="89" actId="1076"/>
        <pc:sldMkLst>
          <pc:docMk/>
          <pc:sldMk cId="2061070423" sldId="276"/>
        </pc:sldMkLst>
        <pc:picChg chg="add mod">
          <ac:chgData name="Aarthi M" userId="S::aarthi.mv@prodapt.com::17371dc1-d5a4-4a5a-a99d-37b5994f038f" providerId="AD" clId="Web-{D3F7ED6A-206E-5365-1A4A-00743753AA61}" dt="2022-11-24T03:41:05.987" v="89" actId="1076"/>
          <ac:picMkLst>
            <pc:docMk/>
            <pc:sldMk cId="2061070423" sldId="276"/>
            <ac:picMk id="2" creationId="{BB5FBD1F-5781-3D00-167B-A857CAEEBAB3}"/>
          </ac:picMkLst>
        </pc:picChg>
        <pc:picChg chg="add mod">
          <ac:chgData name="Aarthi M" userId="S::aarthi.mv@prodapt.com::17371dc1-d5a4-4a5a-a99d-37b5994f038f" providerId="AD" clId="Web-{D3F7ED6A-206E-5365-1A4A-00743753AA61}" dt="2022-11-24T03:41:03.627" v="88" actId="14100"/>
          <ac:picMkLst>
            <pc:docMk/>
            <pc:sldMk cId="2061070423" sldId="276"/>
            <ac:picMk id="3" creationId="{7CA34585-06BD-3D48-5D07-99CE2B29FC09}"/>
          </ac:picMkLst>
        </pc:pic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ata2.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colors1.xml><?xml version="1.0" encoding="utf-8"?>
<dgm:colorsDef xmlns:dgm="http://schemas.openxmlformats.org/drawingml/2006/diagram" xmlns:a="http://schemas.openxmlformats.org/drawingml/2006/main" uniqueId="urn:microsoft.com/office/officeart/2018/5/colors/Iconchunking_colored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meth="repeat">
      <a:schemeClr val="accent2"/>
      <a:schemeClr val="accent3"/>
      <a:schemeClr val="accent4"/>
      <a:schemeClr val="accent5"/>
      <a:schemeClr val="accent6"/>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77B0B060-D0E8-4014-A7BA-0999DB6D832A}" type="doc">
      <dgm:prSet loTypeId="urn:microsoft.com/office/officeart/2018/2/layout/IconCircleList" loCatId="icon" qsTypeId="urn:microsoft.com/office/officeart/2005/8/quickstyle/simple1" qsCatId="simple" csTypeId="urn:microsoft.com/office/officeart/2018/5/colors/Iconchunking_coloredtext_colorful1" csCatId="colorful" phldr="1"/>
      <dgm:spPr/>
      <dgm:t>
        <a:bodyPr/>
        <a:lstStyle/>
        <a:p>
          <a:endParaRPr lang="en-US"/>
        </a:p>
      </dgm:t>
    </dgm:pt>
    <dgm:pt modelId="{C858C5D1-3432-488D-AD26-C2B388F91718}">
      <dgm:prSet/>
      <dgm:spPr/>
      <dgm:t>
        <a:bodyPr/>
        <a:lstStyle/>
        <a:p>
          <a:r>
            <a:rPr lang="en-US"/>
            <a:t>To develop enterprise software that optimizes the performance of an event management company.</a:t>
          </a:r>
        </a:p>
      </dgm:t>
    </dgm:pt>
    <dgm:pt modelId="{45F90C24-561E-48C4-BC59-F6B1FB7A9606}" type="parTrans" cxnId="{61D49BAF-440A-46AC-AE0A-55690C3402A6}">
      <dgm:prSet/>
      <dgm:spPr/>
      <dgm:t>
        <a:bodyPr/>
        <a:lstStyle/>
        <a:p>
          <a:endParaRPr lang="en-US"/>
        </a:p>
      </dgm:t>
    </dgm:pt>
    <dgm:pt modelId="{DE6B31C6-F2E9-438C-8C5E-1916283BC230}" type="sibTrans" cxnId="{61D49BAF-440A-46AC-AE0A-55690C3402A6}">
      <dgm:prSet/>
      <dgm:spPr/>
      <dgm:t>
        <a:bodyPr/>
        <a:lstStyle/>
        <a:p>
          <a:endParaRPr lang="en-US"/>
        </a:p>
      </dgm:t>
    </dgm:pt>
    <dgm:pt modelId="{37C13DCD-86E8-4914-9B51-D98C5041A8AA}">
      <dgm:prSet/>
      <dgm:spPr/>
      <dgm:t>
        <a:bodyPr/>
        <a:lstStyle/>
        <a:p>
          <a:r>
            <a:rPr lang="en-US"/>
            <a:t>The system helps the firm to receive the orders from different clients irrespective of their location.</a:t>
          </a:r>
        </a:p>
      </dgm:t>
    </dgm:pt>
    <dgm:pt modelId="{ED78C1AC-8694-4DC0-A750-D29D77D7D216}" type="parTrans" cxnId="{6D52E5DC-E07A-4AAB-BFCA-BC4EF8359888}">
      <dgm:prSet/>
      <dgm:spPr/>
      <dgm:t>
        <a:bodyPr/>
        <a:lstStyle/>
        <a:p>
          <a:endParaRPr lang="en-US"/>
        </a:p>
      </dgm:t>
    </dgm:pt>
    <dgm:pt modelId="{DA6590E0-8DE8-476E-9F54-90D0CFE080FC}" type="sibTrans" cxnId="{6D52E5DC-E07A-4AAB-BFCA-BC4EF8359888}">
      <dgm:prSet/>
      <dgm:spPr/>
      <dgm:t>
        <a:bodyPr/>
        <a:lstStyle/>
        <a:p>
          <a:endParaRPr lang="en-US"/>
        </a:p>
      </dgm:t>
    </dgm:pt>
    <dgm:pt modelId="{7C7F0B07-4DF0-40ED-962F-AA4B0CF24326}">
      <dgm:prSet/>
      <dgm:spPr/>
      <dgm:t>
        <a:bodyPr/>
        <a:lstStyle/>
        <a:p>
          <a:r>
            <a:rPr lang="en-US"/>
            <a:t>The system enables even the remote client to make online registrations.</a:t>
          </a:r>
        </a:p>
      </dgm:t>
    </dgm:pt>
    <dgm:pt modelId="{915C796C-EDA4-43F9-8AE1-07A1A10EB870}" type="parTrans" cxnId="{96F01962-1511-4D28-880E-00105E43C27D}">
      <dgm:prSet/>
      <dgm:spPr/>
      <dgm:t>
        <a:bodyPr/>
        <a:lstStyle/>
        <a:p>
          <a:endParaRPr lang="en-US"/>
        </a:p>
      </dgm:t>
    </dgm:pt>
    <dgm:pt modelId="{CB571E88-7621-4D0C-8DE0-74B67692CD57}" type="sibTrans" cxnId="{96F01962-1511-4D28-880E-00105E43C27D}">
      <dgm:prSet/>
      <dgm:spPr/>
      <dgm:t>
        <a:bodyPr/>
        <a:lstStyle/>
        <a:p>
          <a:endParaRPr lang="en-US"/>
        </a:p>
      </dgm:t>
    </dgm:pt>
    <dgm:pt modelId="{259A2405-AFF5-4EEF-9E9A-6521D9768840}">
      <dgm:prSet/>
      <dgm:spPr/>
      <dgm:t>
        <a:bodyPr/>
        <a:lstStyle/>
        <a:p>
          <a:r>
            <a:rPr lang="en-US"/>
            <a:t>It provides a flexible web outlet to engage more clients in the process of event management process.</a:t>
          </a:r>
        </a:p>
      </dgm:t>
    </dgm:pt>
    <dgm:pt modelId="{428B19E3-DA6D-42A5-B8CB-C24BC2935EDC}" type="parTrans" cxnId="{A67EF744-1204-44AA-B252-66B0208942D1}">
      <dgm:prSet/>
      <dgm:spPr/>
      <dgm:t>
        <a:bodyPr/>
        <a:lstStyle/>
        <a:p>
          <a:endParaRPr lang="en-US"/>
        </a:p>
      </dgm:t>
    </dgm:pt>
    <dgm:pt modelId="{2A60C2C0-E533-4254-B4B6-46B63B0731CE}" type="sibTrans" cxnId="{A67EF744-1204-44AA-B252-66B0208942D1}">
      <dgm:prSet/>
      <dgm:spPr/>
      <dgm:t>
        <a:bodyPr/>
        <a:lstStyle/>
        <a:p>
          <a:endParaRPr lang="en-US"/>
        </a:p>
      </dgm:t>
    </dgm:pt>
    <dgm:pt modelId="{DF36F646-5F65-497F-9334-013AA5AAF464}" type="pres">
      <dgm:prSet presAssocID="{77B0B060-D0E8-4014-A7BA-0999DB6D832A}" presName="root" presStyleCnt="0">
        <dgm:presLayoutVars>
          <dgm:dir/>
          <dgm:resizeHandles val="exact"/>
        </dgm:presLayoutVars>
      </dgm:prSet>
      <dgm:spPr/>
    </dgm:pt>
    <dgm:pt modelId="{1720B450-DB3B-4FB0-AC2C-19929F00A6BD}" type="pres">
      <dgm:prSet presAssocID="{77B0B060-D0E8-4014-A7BA-0999DB6D832A}" presName="container" presStyleCnt="0">
        <dgm:presLayoutVars>
          <dgm:dir/>
          <dgm:resizeHandles val="exact"/>
        </dgm:presLayoutVars>
      </dgm:prSet>
      <dgm:spPr/>
    </dgm:pt>
    <dgm:pt modelId="{FFAC2380-CEE5-4B82-A6DF-D261BEC4DD09}" type="pres">
      <dgm:prSet presAssocID="{C858C5D1-3432-488D-AD26-C2B388F91718}" presName="compNode" presStyleCnt="0"/>
      <dgm:spPr/>
    </dgm:pt>
    <dgm:pt modelId="{340AF1BE-116A-46E0-9757-A0426BFA2249}" type="pres">
      <dgm:prSet presAssocID="{C858C5D1-3432-488D-AD26-C2B388F91718}" presName="iconBgRect" presStyleLbl="bgShp" presStyleIdx="0" presStyleCnt="4"/>
      <dgm:spPr/>
    </dgm:pt>
    <dgm:pt modelId="{6FC6DDAC-67F1-4300-99D8-4FDB4A68A268}" type="pres">
      <dgm:prSet presAssocID="{C858C5D1-3432-488D-AD26-C2B388F91718}"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ears"/>
        </a:ext>
      </dgm:extLst>
    </dgm:pt>
    <dgm:pt modelId="{9F009419-3F64-4C93-9E8B-8E05B17C463E}" type="pres">
      <dgm:prSet presAssocID="{C858C5D1-3432-488D-AD26-C2B388F91718}" presName="spaceRect" presStyleCnt="0"/>
      <dgm:spPr/>
    </dgm:pt>
    <dgm:pt modelId="{8E4533BE-41CA-4E6E-AFF3-B72AA1E03EBE}" type="pres">
      <dgm:prSet presAssocID="{C858C5D1-3432-488D-AD26-C2B388F91718}" presName="textRect" presStyleLbl="revTx" presStyleIdx="0" presStyleCnt="4">
        <dgm:presLayoutVars>
          <dgm:chMax val="1"/>
          <dgm:chPref val="1"/>
        </dgm:presLayoutVars>
      </dgm:prSet>
      <dgm:spPr/>
    </dgm:pt>
    <dgm:pt modelId="{0D9DEF25-69F4-4CAB-98A6-6006B12A9F03}" type="pres">
      <dgm:prSet presAssocID="{DE6B31C6-F2E9-438C-8C5E-1916283BC230}" presName="sibTrans" presStyleLbl="sibTrans2D1" presStyleIdx="0" presStyleCnt="0"/>
      <dgm:spPr/>
    </dgm:pt>
    <dgm:pt modelId="{3BCF646B-2C39-43E3-8852-BCD502DBC786}" type="pres">
      <dgm:prSet presAssocID="{37C13DCD-86E8-4914-9B51-D98C5041A8AA}" presName="compNode" presStyleCnt="0"/>
      <dgm:spPr/>
    </dgm:pt>
    <dgm:pt modelId="{48F9A9D4-ABF8-4A1E-817A-37A599B973B8}" type="pres">
      <dgm:prSet presAssocID="{37C13DCD-86E8-4914-9B51-D98C5041A8AA}" presName="iconBgRect" presStyleLbl="bgShp" presStyleIdx="1" presStyleCnt="4"/>
      <dgm:spPr/>
    </dgm:pt>
    <dgm:pt modelId="{F69F216A-1CD0-4A8B-A0CA-C78E966C1ADA}" type="pres">
      <dgm:prSet presAssocID="{37C13DCD-86E8-4914-9B51-D98C5041A8AA}"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ruck"/>
        </a:ext>
      </dgm:extLst>
    </dgm:pt>
    <dgm:pt modelId="{EAEBA100-2E5B-41CC-8CCA-2C2200C85A6D}" type="pres">
      <dgm:prSet presAssocID="{37C13DCD-86E8-4914-9B51-D98C5041A8AA}" presName="spaceRect" presStyleCnt="0"/>
      <dgm:spPr/>
    </dgm:pt>
    <dgm:pt modelId="{4B09275E-D8DD-4C3A-9948-FC68A470412E}" type="pres">
      <dgm:prSet presAssocID="{37C13DCD-86E8-4914-9B51-D98C5041A8AA}" presName="textRect" presStyleLbl="revTx" presStyleIdx="1" presStyleCnt="4">
        <dgm:presLayoutVars>
          <dgm:chMax val="1"/>
          <dgm:chPref val="1"/>
        </dgm:presLayoutVars>
      </dgm:prSet>
      <dgm:spPr/>
    </dgm:pt>
    <dgm:pt modelId="{FDA9543B-016F-4A28-BCD3-5151E08C947A}" type="pres">
      <dgm:prSet presAssocID="{DA6590E0-8DE8-476E-9F54-90D0CFE080FC}" presName="sibTrans" presStyleLbl="sibTrans2D1" presStyleIdx="0" presStyleCnt="0"/>
      <dgm:spPr/>
    </dgm:pt>
    <dgm:pt modelId="{915887B2-D6A9-49B8-A354-F983DB1C1748}" type="pres">
      <dgm:prSet presAssocID="{7C7F0B07-4DF0-40ED-962F-AA4B0CF24326}" presName="compNode" presStyleCnt="0"/>
      <dgm:spPr/>
    </dgm:pt>
    <dgm:pt modelId="{18BC6015-C316-48C3-8DC1-160C595B88D5}" type="pres">
      <dgm:prSet presAssocID="{7C7F0B07-4DF0-40ED-962F-AA4B0CF24326}" presName="iconBgRect" presStyleLbl="bgShp" presStyleIdx="2" presStyleCnt="4"/>
      <dgm:spPr/>
    </dgm:pt>
    <dgm:pt modelId="{6D1A95BB-C1FA-40CD-9222-8B0E46EE7AEA}" type="pres">
      <dgm:prSet presAssocID="{7C7F0B07-4DF0-40ED-962F-AA4B0CF24326}"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Remote control"/>
        </a:ext>
      </dgm:extLst>
    </dgm:pt>
    <dgm:pt modelId="{EAF0F4E1-4BDF-4524-8590-B18CE5F92182}" type="pres">
      <dgm:prSet presAssocID="{7C7F0B07-4DF0-40ED-962F-AA4B0CF24326}" presName="spaceRect" presStyleCnt="0"/>
      <dgm:spPr/>
    </dgm:pt>
    <dgm:pt modelId="{330A707B-7BE2-47E8-8A56-5E8CC7E4A0CB}" type="pres">
      <dgm:prSet presAssocID="{7C7F0B07-4DF0-40ED-962F-AA4B0CF24326}" presName="textRect" presStyleLbl="revTx" presStyleIdx="2" presStyleCnt="4">
        <dgm:presLayoutVars>
          <dgm:chMax val="1"/>
          <dgm:chPref val="1"/>
        </dgm:presLayoutVars>
      </dgm:prSet>
      <dgm:spPr/>
    </dgm:pt>
    <dgm:pt modelId="{1793C460-6E94-415C-A6C7-E937184F8817}" type="pres">
      <dgm:prSet presAssocID="{CB571E88-7621-4D0C-8DE0-74B67692CD57}" presName="sibTrans" presStyleLbl="sibTrans2D1" presStyleIdx="0" presStyleCnt="0"/>
      <dgm:spPr/>
    </dgm:pt>
    <dgm:pt modelId="{3C5A8A2A-8B95-42E8-988B-26B2825799D1}" type="pres">
      <dgm:prSet presAssocID="{259A2405-AFF5-4EEF-9E9A-6521D9768840}" presName="compNode" presStyleCnt="0"/>
      <dgm:spPr/>
    </dgm:pt>
    <dgm:pt modelId="{1A98B934-2CE5-4FA7-BB08-429C44F81C7E}" type="pres">
      <dgm:prSet presAssocID="{259A2405-AFF5-4EEF-9E9A-6521D9768840}" presName="iconBgRect" presStyleLbl="bgShp" presStyleIdx="3" presStyleCnt="4"/>
      <dgm:spPr/>
    </dgm:pt>
    <dgm:pt modelId="{6906E3A8-2D8A-4BB0-AEDF-8FCCE8250EFD}" type="pres">
      <dgm:prSet presAssocID="{259A2405-AFF5-4EEF-9E9A-6521D9768840}"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Flowchart"/>
        </a:ext>
      </dgm:extLst>
    </dgm:pt>
    <dgm:pt modelId="{DC990CC3-CE6A-4CBC-8362-4B5C17445BA0}" type="pres">
      <dgm:prSet presAssocID="{259A2405-AFF5-4EEF-9E9A-6521D9768840}" presName="spaceRect" presStyleCnt="0"/>
      <dgm:spPr/>
    </dgm:pt>
    <dgm:pt modelId="{0FDEB2E2-BC22-47FD-A0DC-AA4C77A141AC}" type="pres">
      <dgm:prSet presAssocID="{259A2405-AFF5-4EEF-9E9A-6521D9768840}" presName="textRect" presStyleLbl="revTx" presStyleIdx="3" presStyleCnt="4">
        <dgm:presLayoutVars>
          <dgm:chMax val="1"/>
          <dgm:chPref val="1"/>
        </dgm:presLayoutVars>
      </dgm:prSet>
      <dgm:spPr/>
    </dgm:pt>
  </dgm:ptLst>
  <dgm:cxnLst>
    <dgm:cxn modelId="{CAC11C00-667C-4A37-9399-E46E283E8E10}" type="presOf" srcId="{77B0B060-D0E8-4014-A7BA-0999DB6D832A}" destId="{DF36F646-5F65-497F-9334-013AA5AAF464}" srcOrd="0" destOrd="0" presId="urn:microsoft.com/office/officeart/2018/2/layout/IconCircleList"/>
    <dgm:cxn modelId="{BD15590E-4798-4C8F-8B33-552EC5CF6DEB}" type="presOf" srcId="{DA6590E0-8DE8-476E-9F54-90D0CFE080FC}" destId="{FDA9543B-016F-4A28-BCD3-5151E08C947A}" srcOrd="0" destOrd="0" presId="urn:microsoft.com/office/officeart/2018/2/layout/IconCircleList"/>
    <dgm:cxn modelId="{96F01962-1511-4D28-880E-00105E43C27D}" srcId="{77B0B060-D0E8-4014-A7BA-0999DB6D832A}" destId="{7C7F0B07-4DF0-40ED-962F-AA4B0CF24326}" srcOrd="2" destOrd="0" parTransId="{915C796C-EDA4-43F9-8AE1-07A1A10EB870}" sibTransId="{CB571E88-7621-4D0C-8DE0-74B67692CD57}"/>
    <dgm:cxn modelId="{A67EF744-1204-44AA-B252-66B0208942D1}" srcId="{77B0B060-D0E8-4014-A7BA-0999DB6D832A}" destId="{259A2405-AFF5-4EEF-9E9A-6521D9768840}" srcOrd="3" destOrd="0" parTransId="{428B19E3-DA6D-42A5-B8CB-C24BC2935EDC}" sibTransId="{2A60C2C0-E533-4254-B4B6-46B63B0731CE}"/>
    <dgm:cxn modelId="{8CEC857E-2407-4E31-BF20-175A59DC9C61}" type="presOf" srcId="{259A2405-AFF5-4EEF-9E9A-6521D9768840}" destId="{0FDEB2E2-BC22-47FD-A0DC-AA4C77A141AC}" srcOrd="0" destOrd="0" presId="urn:microsoft.com/office/officeart/2018/2/layout/IconCircleList"/>
    <dgm:cxn modelId="{A2996E93-F778-4E20-923A-6DB9EADBA512}" type="presOf" srcId="{37C13DCD-86E8-4914-9B51-D98C5041A8AA}" destId="{4B09275E-D8DD-4C3A-9948-FC68A470412E}" srcOrd="0" destOrd="0" presId="urn:microsoft.com/office/officeart/2018/2/layout/IconCircleList"/>
    <dgm:cxn modelId="{D1CD8C99-4C5A-4019-8943-02A0A9945FB4}" type="presOf" srcId="{C858C5D1-3432-488D-AD26-C2B388F91718}" destId="{8E4533BE-41CA-4E6E-AFF3-B72AA1E03EBE}" srcOrd="0" destOrd="0" presId="urn:microsoft.com/office/officeart/2018/2/layout/IconCircleList"/>
    <dgm:cxn modelId="{61D49BAF-440A-46AC-AE0A-55690C3402A6}" srcId="{77B0B060-D0E8-4014-A7BA-0999DB6D832A}" destId="{C858C5D1-3432-488D-AD26-C2B388F91718}" srcOrd="0" destOrd="0" parTransId="{45F90C24-561E-48C4-BC59-F6B1FB7A9606}" sibTransId="{DE6B31C6-F2E9-438C-8C5E-1916283BC230}"/>
    <dgm:cxn modelId="{D49374C2-A0B2-4672-809E-21303B4EEC65}" type="presOf" srcId="{DE6B31C6-F2E9-438C-8C5E-1916283BC230}" destId="{0D9DEF25-69F4-4CAB-98A6-6006B12A9F03}" srcOrd="0" destOrd="0" presId="urn:microsoft.com/office/officeart/2018/2/layout/IconCircleList"/>
    <dgm:cxn modelId="{BBE113C3-FD93-414C-81EE-4ACFE59064A4}" type="presOf" srcId="{CB571E88-7621-4D0C-8DE0-74B67692CD57}" destId="{1793C460-6E94-415C-A6C7-E937184F8817}" srcOrd="0" destOrd="0" presId="urn:microsoft.com/office/officeart/2018/2/layout/IconCircleList"/>
    <dgm:cxn modelId="{6D52E5DC-E07A-4AAB-BFCA-BC4EF8359888}" srcId="{77B0B060-D0E8-4014-A7BA-0999DB6D832A}" destId="{37C13DCD-86E8-4914-9B51-D98C5041A8AA}" srcOrd="1" destOrd="0" parTransId="{ED78C1AC-8694-4DC0-A750-D29D77D7D216}" sibTransId="{DA6590E0-8DE8-476E-9F54-90D0CFE080FC}"/>
    <dgm:cxn modelId="{91E823DD-2D5E-465F-9B4B-BCD269241A05}" type="presOf" srcId="{7C7F0B07-4DF0-40ED-962F-AA4B0CF24326}" destId="{330A707B-7BE2-47E8-8A56-5E8CC7E4A0CB}" srcOrd="0" destOrd="0" presId="urn:microsoft.com/office/officeart/2018/2/layout/IconCircleList"/>
    <dgm:cxn modelId="{5082FDF0-17A3-4AF7-B13F-B67F4DD688FA}" type="presParOf" srcId="{DF36F646-5F65-497F-9334-013AA5AAF464}" destId="{1720B450-DB3B-4FB0-AC2C-19929F00A6BD}" srcOrd="0" destOrd="0" presId="urn:microsoft.com/office/officeart/2018/2/layout/IconCircleList"/>
    <dgm:cxn modelId="{883C3B20-9553-4BF9-BCCF-37C9700E8E39}" type="presParOf" srcId="{1720B450-DB3B-4FB0-AC2C-19929F00A6BD}" destId="{FFAC2380-CEE5-4B82-A6DF-D261BEC4DD09}" srcOrd="0" destOrd="0" presId="urn:microsoft.com/office/officeart/2018/2/layout/IconCircleList"/>
    <dgm:cxn modelId="{0DBD2A7E-834F-4631-BE63-9F972F853DAA}" type="presParOf" srcId="{FFAC2380-CEE5-4B82-A6DF-D261BEC4DD09}" destId="{340AF1BE-116A-46E0-9757-A0426BFA2249}" srcOrd="0" destOrd="0" presId="urn:microsoft.com/office/officeart/2018/2/layout/IconCircleList"/>
    <dgm:cxn modelId="{B7235640-047C-4C82-A1BE-ED9400F6B32F}" type="presParOf" srcId="{FFAC2380-CEE5-4B82-A6DF-D261BEC4DD09}" destId="{6FC6DDAC-67F1-4300-99D8-4FDB4A68A268}" srcOrd="1" destOrd="0" presId="urn:microsoft.com/office/officeart/2018/2/layout/IconCircleList"/>
    <dgm:cxn modelId="{E32D8BBF-DD4F-42CF-A04B-D3E4B29D3E98}" type="presParOf" srcId="{FFAC2380-CEE5-4B82-A6DF-D261BEC4DD09}" destId="{9F009419-3F64-4C93-9E8B-8E05B17C463E}" srcOrd="2" destOrd="0" presId="urn:microsoft.com/office/officeart/2018/2/layout/IconCircleList"/>
    <dgm:cxn modelId="{9B9051A7-07D5-4C55-A747-1002D141EEBE}" type="presParOf" srcId="{FFAC2380-CEE5-4B82-A6DF-D261BEC4DD09}" destId="{8E4533BE-41CA-4E6E-AFF3-B72AA1E03EBE}" srcOrd="3" destOrd="0" presId="urn:microsoft.com/office/officeart/2018/2/layout/IconCircleList"/>
    <dgm:cxn modelId="{5A4CAD90-1E77-4598-A504-D92272239308}" type="presParOf" srcId="{1720B450-DB3B-4FB0-AC2C-19929F00A6BD}" destId="{0D9DEF25-69F4-4CAB-98A6-6006B12A9F03}" srcOrd="1" destOrd="0" presId="urn:microsoft.com/office/officeart/2018/2/layout/IconCircleList"/>
    <dgm:cxn modelId="{E0EF7202-B859-4A16-BF9D-56AF3E123D08}" type="presParOf" srcId="{1720B450-DB3B-4FB0-AC2C-19929F00A6BD}" destId="{3BCF646B-2C39-43E3-8852-BCD502DBC786}" srcOrd="2" destOrd="0" presId="urn:microsoft.com/office/officeart/2018/2/layout/IconCircleList"/>
    <dgm:cxn modelId="{3AF1B0AF-525A-4A17-9340-66F4A3967477}" type="presParOf" srcId="{3BCF646B-2C39-43E3-8852-BCD502DBC786}" destId="{48F9A9D4-ABF8-4A1E-817A-37A599B973B8}" srcOrd="0" destOrd="0" presId="urn:microsoft.com/office/officeart/2018/2/layout/IconCircleList"/>
    <dgm:cxn modelId="{21AC0D92-8E4D-4193-8964-C4BC3C4928E8}" type="presParOf" srcId="{3BCF646B-2C39-43E3-8852-BCD502DBC786}" destId="{F69F216A-1CD0-4A8B-A0CA-C78E966C1ADA}" srcOrd="1" destOrd="0" presId="urn:microsoft.com/office/officeart/2018/2/layout/IconCircleList"/>
    <dgm:cxn modelId="{59B879A3-E628-4743-B2D4-E9337F213C78}" type="presParOf" srcId="{3BCF646B-2C39-43E3-8852-BCD502DBC786}" destId="{EAEBA100-2E5B-41CC-8CCA-2C2200C85A6D}" srcOrd="2" destOrd="0" presId="urn:microsoft.com/office/officeart/2018/2/layout/IconCircleList"/>
    <dgm:cxn modelId="{8C67E085-3EFF-45D8-9857-F376B8C9689A}" type="presParOf" srcId="{3BCF646B-2C39-43E3-8852-BCD502DBC786}" destId="{4B09275E-D8DD-4C3A-9948-FC68A470412E}" srcOrd="3" destOrd="0" presId="urn:microsoft.com/office/officeart/2018/2/layout/IconCircleList"/>
    <dgm:cxn modelId="{C3FA9CB1-04AB-4097-84DF-3ECE62B296D5}" type="presParOf" srcId="{1720B450-DB3B-4FB0-AC2C-19929F00A6BD}" destId="{FDA9543B-016F-4A28-BCD3-5151E08C947A}" srcOrd="3" destOrd="0" presId="urn:microsoft.com/office/officeart/2018/2/layout/IconCircleList"/>
    <dgm:cxn modelId="{1ECD6FCA-928C-4132-A3CA-D52BF428E63E}" type="presParOf" srcId="{1720B450-DB3B-4FB0-AC2C-19929F00A6BD}" destId="{915887B2-D6A9-49B8-A354-F983DB1C1748}" srcOrd="4" destOrd="0" presId="urn:microsoft.com/office/officeart/2018/2/layout/IconCircleList"/>
    <dgm:cxn modelId="{71C3317B-2564-448A-A193-B90EBB1DE689}" type="presParOf" srcId="{915887B2-D6A9-49B8-A354-F983DB1C1748}" destId="{18BC6015-C316-48C3-8DC1-160C595B88D5}" srcOrd="0" destOrd="0" presId="urn:microsoft.com/office/officeart/2018/2/layout/IconCircleList"/>
    <dgm:cxn modelId="{CE0F6035-C5B7-463F-A5C6-126C9743E2B9}" type="presParOf" srcId="{915887B2-D6A9-49B8-A354-F983DB1C1748}" destId="{6D1A95BB-C1FA-40CD-9222-8B0E46EE7AEA}" srcOrd="1" destOrd="0" presId="urn:microsoft.com/office/officeart/2018/2/layout/IconCircleList"/>
    <dgm:cxn modelId="{EAA24EBF-48BD-4924-B598-A68A4891463C}" type="presParOf" srcId="{915887B2-D6A9-49B8-A354-F983DB1C1748}" destId="{EAF0F4E1-4BDF-4524-8590-B18CE5F92182}" srcOrd="2" destOrd="0" presId="urn:microsoft.com/office/officeart/2018/2/layout/IconCircleList"/>
    <dgm:cxn modelId="{A6DDA620-8D94-4ECC-91D1-E1EFA62A0070}" type="presParOf" srcId="{915887B2-D6A9-49B8-A354-F983DB1C1748}" destId="{330A707B-7BE2-47E8-8A56-5E8CC7E4A0CB}" srcOrd="3" destOrd="0" presId="urn:microsoft.com/office/officeart/2018/2/layout/IconCircleList"/>
    <dgm:cxn modelId="{FA98DEAD-65BE-4C85-82E7-BC56902B3276}" type="presParOf" srcId="{1720B450-DB3B-4FB0-AC2C-19929F00A6BD}" destId="{1793C460-6E94-415C-A6C7-E937184F8817}" srcOrd="5" destOrd="0" presId="urn:microsoft.com/office/officeart/2018/2/layout/IconCircleList"/>
    <dgm:cxn modelId="{C9EF4258-C269-4F6C-BB9C-6E52C6550037}" type="presParOf" srcId="{1720B450-DB3B-4FB0-AC2C-19929F00A6BD}" destId="{3C5A8A2A-8B95-42E8-988B-26B2825799D1}" srcOrd="6" destOrd="0" presId="urn:microsoft.com/office/officeart/2018/2/layout/IconCircleList"/>
    <dgm:cxn modelId="{3F888333-D4E3-426D-94F7-36660755A340}" type="presParOf" srcId="{3C5A8A2A-8B95-42E8-988B-26B2825799D1}" destId="{1A98B934-2CE5-4FA7-BB08-429C44F81C7E}" srcOrd="0" destOrd="0" presId="urn:microsoft.com/office/officeart/2018/2/layout/IconCircleList"/>
    <dgm:cxn modelId="{09EEEA43-171D-4A68-AAC6-50834CD6144C}" type="presParOf" srcId="{3C5A8A2A-8B95-42E8-988B-26B2825799D1}" destId="{6906E3A8-2D8A-4BB0-AEDF-8FCCE8250EFD}" srcOrd="1" destOrd="0" presId="urn:microsoft.com/office/officeart/2018/2/layout/IconCircleList"/>
    <dgm:cxn modelId="{C7F5AFC2-F46F-455D-86D2-786439FB7609}" type="presParOf" srcId="{3C5A8A2A-8B95-42E8-988B-26B2825799D1}" destId="{DC990CC3-CE6A-4CBC-8362-4B5C17445BA0}" srcOrd="2" destOrd="0" presId="urn:microsoft.com/office/officeart/2018/2/layout/IconCircleList"/>
    <dgm:cxn modelId="{2A798E67-D3DE-4460-845B-7F4515759B82}" type="presParOf" srcId="{3C5A8A2A-8B95-42E8-988B-26B2825799D1}" destId="{0FDEB2E2-BC22-47FD-A0DC-AA4C77A141AC}"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E0D09B1-6E83-4C2D-AE7E-539E3035B891}"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5B1B1DFF-4304-4EAC-B2E0-94EFEACF7DB7}">
      <dgm:prSet/>
      <dgm:spPr/>
      <dgm:t>
        <a:bodyPr/>
        <a:lstStyle/>
        <a:p>
          <a:r>
            <a:rPr lang="en-US"/>
            <a:t>Event management system manages all the event</a:t>
          </a:r>
        </a:p>
      </dgm:t>
    </dgm:pt>
    <dgm:pt modelId="{3E1A2051-1C13-4045-94EF-086F3BC5F687}" type="parTrans" cxnId="{0678C9EB-5840-4586-8ACE-6EEFD13D96E9}">
      <dgm:prSet/>
      <dgm:spPr/>
      <dgm:t>
        <a:bodyPr/>
        <a:lstStyle/>
        <a:p>
          <a:endParaRPr lang="en-US"/>
        </a:p>
      </dgm:t>
    </dgm:pt>
    <dgm:pt modelId="{B89EE4EA-F8B8-4E18-AAD2-DDE62B52F9CE}" type="sibTrans" cxnId="{0678C9EB-5840-4586-8ACE-6EEFD13D96E9}">
      <dgm:prSet/>
      <dgm:spPr/>
      <dgm:t>
        <a:bodyPr/>
        <a:lstStyle/>
        <a:p>
          <a:endParaRPr lang="en-US"/>
        </a:p>
      </dgm:t>
    </dgm:pt>
    <dgm:pt modelId="{A99F39AF-AFD7-4590-AFFE-45C19DECF815}">
      <dgm:prSet/>
      <dgm:spPr/>
      <dgm:t>
        <a:bodyPr/>
        <a:lstStyle/>
        <a:p>
          <a:r>
            <a:rPr lang="en-US"/>
            <a:t>System can very efficiently store, maintain and retrieve data from its database and can be use for for further analytics.</a:t>
          </a:r>
        </a:p>
      </dgm:t>
    </dgm:pt>
    <dgm:pt modelId="{F9DC23E8-43AC-4A7B-8985-793033338CD3}" type="parTrans" cxnId="{30B7F02F-9969-4913-9168-933690D84F57}">
      <dgm:prSet/>
      <dgm:spPr/>
      <dgm:t>
        <a:bodyPr/>
        <a:lstStyle/>
        <a:p>
          <a:endParaRPr lang="en-US"/>
        </a:p>
      </dgm:t>
    </dgm:pt>
    <dgm:pt modelId="{F511979D-3E5C-45C8-8690-263EEB91D006}" type="sibTrans" cxnId="{30B7F02F-9969-4913-9168-933690D84F57}">
      <dgm:prSet/>
      <dgm:spPr/>
      <dgm:t>
        <a:bodyPr/>
        <a:lstStyle/>
        <a:p>
          <a:endParaRPr lang="en-US"/>
        </a:p>
      </dgm:t>
    </dgm:pt>
    <dgm:pt modelId="{AAED15A4-78D2-43AB-AFCD-96F6C576648C}">
      <dgm:prSet/>
      <dgm:spPr/>
      <dgm:t>
        <a:bodyPr/>
        <a:lstStyle/>
        <a:p>
          <a:r>
            <a:rPr lang="en-US"/>
            <a:t>Time saving activity.</a:t>
          </a:r>
        </a:p>
      </dgm:t>
    </dgm:pt>
    <dgm:pt modelId="{B69D0075-6D16-4863-AF84-95D590B907DA}" type="parTrans" cxnId="{4210EAA7-D334-48A6-A3BB-9E1145575D80}">
      <dgm:prSet/>
      <dgm:spPr/>
      <dgm:t>
        <a:bodyPr/>
        <a:lstStyle/>
        <a:p>
          <a:endParaRPr lang="en-US"/>
        </a:p>
      </dgm:t>
    </dgm:pt>
    <dgm:pt modelId="{6B87E11A-8901-4734-92F2-656DE2DE1DFF}" type="sibTrans" cxnId="{4210EAA7-D334-48A6-A3BB-9E1145575D80}">
      <dgm:prSet/>
      <dgm:spPr/>
      <dgm:t>
        <a:bodyPr/>
        <a:lstStyle/>
        <a:p>
          <a:endParaRPr lang="en-US"/>
        </a:p>
      </dgm:t>
    </dgm:pt>
    <dgm:pt modelId="{33A417A6-50EC-48D0-9E64-132F0D0E8C57}">
      <dgm:prSet/>
      <dgm:spPr/>
      <dgm:t>
        <a:bodyPr/>
        <a:lstStyle/>
        <a:p>
          <a:r>
            <a:rPr lang="en-US"/>
            <a:t>Manual hours that need to spend in record keeping and generating reports is no longer required.</a:t>
          </a:r>
        </a:p>
      </dgm:t>
    </dgm:pt>
    <dgm:pt modelId="{C694B5BA-EDF7-40E0-AFFE-9A77D67D191F}" type="parTrans" cxnId="{7A9FFA54-5C59-439C-97F3-CCD2DD4034E2}">
      <dgm:prSet/>
      <dgm:spPr/>
      <dgm:t>
        <a:bodyPr/>
        <a:lstStyle/>
        <a:p>
          <a:endParaRPr lang="en-US"/>
        </a:p>
      </dgm:t>
    </dgm:pt>
    <dgm:pt modelId="{3F53C271-72F9-4AE3-BA26-C2626ADEC5D3}" type="sibTrans" cxnId="{7A9FFA54-5C59-439C-97F3-CCD2DD4034E2}">
      <dgm:prSet/>
      <dgm:spPr/>
      <dgm:t>
        <a:bodyPr/>
        <a:lstStyle/>
        <a:p>
          <a:endParaRPr lang="en-US"/>
        </a:p>
      </dgm:t>
    </dgm:pt>
    <dgm:pt modelId="{F7194865-5689-47B2-B226-8BE3468BB816}">
      <dgm:prSet/>
      <dgm:spPr/>
      <dgm:t>
        <a:bodyPr/>
        <a:lstStyle/>
        <a:p>
          <a:r>
            <a:rPr lang="en-US"/>
            <a:t>Cost of maintaining is less because only one time development efforts required, hence it is economically feasible.</a:t>
          </a:r>
        </a:p>
      </dgm:t>
    </dgm:pt>
    <dgm:pt modelId="{20E84FC4-6824-4B2D-830E-B30F351EE563}" type="parTrans" cxnId="{2DF2BF7E-9410-4062-8287-05BB4F2B9ECC}">
      <dgm:prSet/>
      <dgm:spPr/>
      <dgm:t>
        <a:bodyPr/>
        <a:lstStyle/>
        <a:p>
          <a:endParaRPr lang="en-US"/>
        </a:p>
      </dgm:t>
    </dgm:pt>
    <dgm:pt modelId="{52FC866C-220F-4756-ACF1-8DED16EF4B93}" type="sibTrans" cxnId="{2DF2BF7E-9410-4062-8287-05BB4F2B9ECC}">
      <dgm:prSet/>
      <dgm:spPr/>
      <dgm:t>
        <a:bodyPr/>
        <a:lstStyle/>
        <a:p>
          <a:endParaRPr lang="en-US"/>
        </a:p>
      </dgm:t>
    </dgm:pt>
    <dgm:pt modelId="{D21D021C-C40A-4F68-A78F-C510FAD3505D}" type="pres">
      <dgm:prSet presAssocID="{6E0D09B1-6E83-4C2D-AE7E-539E3035B891}" presName="root" presStyleCnt="0">
        <dgm:presLayoutVars>
          <dgm:dir/>
          <dgm:resizeHandles val="exact"/>
        </dgm:presLayoutVars>
      </dgm:prSet>
      <dgm:spPr/>
    </dgm:pt>
    <dgm:pt modelId="{649F6FFF-C4EE-45CC-B8BB-C941A7D18CA7}" type="pres">
      <dgm:prSet presAssocID="{5B1B1DFF-4304-4EAC-B2E0-94EFEACF7DB7}" presName="compNode" presStyleCnt="0"/>
      <dgm:spPr/>
    </dgm:pt>
    <dgm:pt modelId="{BFC3E60A-E507-4B16-9393-752EBD7FCB58}" type="pres">
      <dgm:prSet presAssocID="{5B1B1DFF-4304-4EAC-B2E0-94EFEACF7DB7}" presName="bgRect" presStyleLbl="bgShp" presStyleIdx="0" presStyleCnt="5"/>
      <dgm:spPr/>
    </dgm:pt>
    <dgm:pt modelId="{A5C5D515-ABB1-477B-9A11-5D72F2D18CEF}" type="pres">
      <dgm:prSet presAssocID="{5B1B1DFF-4304-4EAC-B2E0-94EFEACF7DB7}"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ser"/>
        </a:ext>
      </dgm:extLst>
    </dgm:pt>
    <dgm:pt modelId="{A96D34FD-46A6-443E-B96F-88E27356A42A}" type="pres">
      <dgm:prSet presAssocID="{5B1B1DFF-4304-4EAC-B2E0-94EFEACF7DB7}" presName="spaceRect" presStyleCnt="0"/>
      <dgm:spPr/>
    </dgm:pt>
    <dgm:pt modelId="{C2BF3BB0-4A0E-456E-8877-E1E9129C64D8}" type="pres">
      <dgm:prSet presAssocID="{5B1B1DFF-4304-4EAC-B2E0-94EFEACF7DB7}" presName="parTx" presStyleLbl="revTx" presStyleIdx="0" presStyleCnt="5">
        <dgm:presLayoutVars>
          <dgm:chMax val="0"/>
          <dgm:chPref val="0"/>
        </dgm:presLayoutVars>
      </dgm:prSet>
      <dgm:spPr/>
    </dgm:pt>
    <dgm:pt modelId="{617EA667-3268-4A12-B50F-1924DD4AC9F8}" type="pres">
      <dgm:prSet presAssocID="{B89EE4EA-F8B8-4E18-AAD2-DDE62B52F9CE}" presName="sibTrans" presStyleCnt="0"/>
      <dgm:spPr/>
    </dgm:pt>
    <dgm:pt modelId="{4186A723-CD37-4684-A814-53D99BF95EB6}" type="pres">
      <dgm:prSet presAssocID="{A99F39AF-AFD7-4590-AFFE-45C19DECF815}" presName="compNode" presStyleCnt="0"/>
      <dgm:spPr/>
    </dgm:pt>
    <dgm:pt modelId="{92590A0A-3364-4A37-8AB6-094165C7242C}" type="pres">
      <dgm:prSet presAssocID="{A99F39AF-AFD7-4590-AFFE-45C19DECF815}" presName="bgRect" presStyleLbl="bgShp" presStyleIdx="1" presStyleCnt="5"/>
      <dgm:spPr/>
    </dgm:pt>
    <dgm:pt modelId="{908760AA-74BD-4A50-9783-9BC964101E56}" type="pres">
      <dgm:prSet presAssocID="{A99F39AF-AFD7-4590-AFFE-45C19DECF815}"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4D9450A4-1BDA-479F-9A8E-55FA82194062}" type="pres">
      <dgm:prSet presAssocID="{A99F39AF-AFD7-4590-AFFE-45C19DECF815}" presName="spaceRect" presStyleCnt="0"/>
      <dgm:spPr/>
    </dgm:pt>
    <dgm:pt modelId="{B9521897-7195-41C2-8C1A-BB6AF3FFD627}" type="pres">
      <dgm:prSet presAssocID="{A99F39AF-AFD7-4590-AFFE-45C19DECF815}" presName="parTx" presStyleLbl="revTx" presStyleIdx="1" presStyleCnt="5">
        <dgm:presLayoutVars>
          <dgm:chMax val="0"/>
          <dgm:chPref val="0"/>
        </dgm:presLayoutVars>
      </dgm:prSet>
      <dgm:spPr/>
    </dgm:pt>
    <dgm:pt modelId="{203023CA-993F-46F8-AA0B-8522070BA413}" type="pres">
      <dgm:prSet presAssocID="{F511979D-3E5C-45C8-8690-263EEB91D006}" presName="sibTrans" presStyleCnt="0"/>
      <dgm:spPr/>
    </dgm:pt>
    <dgm:pt modelId="{E5D6FAEB-37C6-4FBC-AAF1-A0A22997EF12}" type="pres">
      <dgm:prSet presAssocID="{AAED15A4-78D2-43AB-AFCD-96F6C576648C}" presName="compNode" presStyleCnt="0"/>
      <dgm:spPr/>
    </dgm:pt>
    <dgm:pt modelId="{44BF3F41-52F0-4111-ABF7-EFD532BCB0EC}" type="pres">
      <dgm:prSet presAssocID="{AAED15A4-78D2-43AB-AFCD-96F6C576648C}" presName="bgRect" presStyleLbl="bgShp" presStyleIdx="2" presStyleCnt="5"/>
      <dgm:spPr/>
    </dgm:pt>
    <dgm:pt modelId="{E1F82028-BB28-4176-AAB2-D3A6E64F3C75}" type="pres">
      <dgm:prSet presAssocID="{AAED15A4-78D2-43AB-AFCD-96F6C576648C}"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topwatch"/>
        </a:ext>
      </dgm:extLst>
    </dgm:pt>
    <dgm:pt modelId="{1C6C9481-E33E-4E00-AF6A-B584A5BC6566}" type="pres">
      <dgm:prSet presAssocID="{AAED15A4-78D2-43AB-AFCD-96F6C576648C}" presName="spaceRect" presStyleCnt="0"/>
      <dgm:spPr/>
    </dgm:pt>
    <dgm:pt modelId="{0AB8341E-4F48-464F-B9E1-A765BEFC4321}" type="pres">
      <dgm:prSet presAssocID="{AAED15A4-78D2-43AB-AFCD-96F6C576648C}" presName="parTx" presStyleLbl="revTx" presStyleIdx="2" presStyleCnt="5">
        <dgm:presLayoutVars>
          <dgm:chMax val="0"/>
          <dgm:chPref val="0"/>
        </dgm:presLayoutVars>
      </dgm:prSet>
      <dgm:spPr/>
    </dgm:pt>
    <dgm:pt modelId="{EE68A249-16E6-4FC3-8156-DAF53E1B3109}" type="pres">
      <dgm:prSet presAssocID="{6B87E11A-8901-4734-92F2-656DE2DE1DFF}" presName="sibTrans" presStyleCnt="0"/>
      <dgm:spPr/>
    </dgm:pt>
    <dgm:pt modelId="{097756AD-D381-46E9-8453-2680F5057AB1}" type="pres">
      <dgm:prSet presAssocID="{33A417A6-50EC-48D0-9E64-132F0D0E8C57}" presName="compNode" presStyleCnt="0"/>
      <dgm:spPr/>
    </dgm:pt>
    <dgm:pt modelId="{B2730B3C-DE5A-4D52-94F9-E48D9CE0CB91}" type="pres">
      <dgm:prSet presAssocID="{33A417A6-50EC-48D0-9E64-132F0D0E8C57}" presName="bgRect" presStyleLbl="bgShp" presStyleIdx="3" presStyleCnt="5"/>
      <dgm:spPr/>
    </dgm:pt>
    <dgm:pt modelId="{7A64B390-D9C0-4A95-ADEE-560578A93B7A}" type="pres">
      <dgm:prSet presAssocID="{33A417A6-50EC-48D0-9E64-132F0D0E8C57}"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Document"/>
        </a:ext>
      </dgm:extLst>
    </dgm:pt>
    <dgm:pt modelId="{A13BB5A0-FA52-4449-8D17-4BF1D8618F4F}" type="pres">
      <dgm:prSet presAssocID="{33A417A6-50EC-48D0-9E64-132F0D0E8C57}" presName="spaceRect" presStyleCnt="0"/>
      <dgm:spPr/>
    </dgm:pt>
    <dgm:pt modelId="{84BB2466-421F-4923-BF3E-6F0BCFF45E68}" type="pres">
      <dgm:prSet presAssocID="{33A417A6-50EC-48D0-9E64-132F0D0E8C57}" presName="parTx" presStyleLbl="revTx" presStyleIdx="3" presStyleCnt="5">
        <dgm:presLayoutVars>
          <dgm:chMax val="0"/>
          <dgm:chPref val="0"/>
        </dgm:presLayoutVars>
      </dgm:prSet>
      <dgm:spPr/>
    </dgm:pt>
    <dgm:pt modelId="{06909509-473E-4C2E-A0A5-E5F9278C0261}" type="pres">
      <dgm:prSet presAssocID="{3F53C271-72F9-4AE3-BA26-C2626ADEC5D3}" presName="sibTrans" presStyleCnt="0"/>
      <dgm:spPr/>
    </dgm:pt>
    <dgm:pt modelId="{6BE706DF-00BF-40B5-BC56-0766CE1E512E}" type="pres">
      <dgm:prSet presAssocID="{F7194865-5689-47B2-B226-8BE3468BB816}" presName="compNode" presStyleCnt="0"/>
      <dgm:spPr/>
    </dgm:pt>
    <dgm:pt modelId="{C7F6F3A1-D2DF-4B8A-A302-D2D6897C4042}" type="pres">
      <dgm:prSet presAssocID="{F7194865-5689-47B2-B226-8BE3468BB816}" presName="bgRect" presStyleLbl="bgShp" presStyleIdx="4" presStyleCnt="5"/>
      <dgm:spPr/>
    </dgm:pt>
    <dgm:pt modelId="{7CA2C0DA-5BB2-4833-A726-1057F2D3FFC7}" type="pres">
      <dgm:prSet presAssocID="{F7194865-5689-47B2-B226-8BE3468BB816}"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Business Growth"/>
        </a:ext>
      </dgm:extLst>
    </dgm:pt>
    <dgm:pt modelId="{19090E3E-6530-4D1C-B68F-E9461FC8C612}" type="pres">
      <dgm:prSet presAssocID="{F7194865-5689-47B2-B226-8BE3468BB816}" presName="spaceRect" presStyleCnt="0"/>
      <dgm:spPr/>
    </dgm:pt>
    <dgm:pt modelId="{BCF4739E-B7F7-45CA-8196-D824C132AA47}" type="pres">
      <dgm:prSet presAssocID="{F7194865-5689-47B2-B226-8BE3468BB816}" presName="parTx" presStyleLbl="revTx" presStyleIdx="4" presStyleCnt="5">
        <dgm:presLayoutVars>
          <dgm:chMax val="0"/>
          <dgm:chPref val="0"/>
        </dgm:presLayoutVars>
      </dgm:prSet>
      <dgm:spPr/>
    </dgm:pt>
  </dgm:ptLst>
  <dgm:cxnLst>
    <dgm:cxn modelId="{30B7F02F-9969-4913-9168-933690D84F57}" srcId="{6E0D09B1-6E83-4C2D-AE7E-539E3035B891}" destId="{A99F39AF-AFD7-4590-AFFE-45C19DECF815}" srcOrd="1" destOrd="0" parTransId="{F9DC23E8-43AC-4A7B-8985-793033338CD3}" sibTransId="{F511979D-3E5C-45C8-8690-263EEB91D006}"/>
    <dgm:cxn modelId="{05C4735E-FC40-4FEA-90C3-5442F782174E}" type="presOf" srcId="{6E0D09B1-6E83-4C2D-AE7E-539E3035B891}" destId="{D21D021C-C40A-4F68-A78F-C510FAD3505D}" srcOrd="0" destOrd="0" presId="urn:microsoft.com/office/officeart/2018/2/layout/IconVerticalSolidList"/>
    <dgm:cxn modelId="{DFF22243-E2F7-4D1A-9243-57AE8FDB6123}" type="presOf" srcId="{5B1B1DFF-4304-4EAC-B2E0-94EFEACF7DB7}" destId="{C2BF3BB0-4A0E-456E-8877-E1E9129C64D8}" srcOrd="0" destOrd="0" presId="urn:microsoft.com/office/officeart/2018/2/layout/IconVerticalSolidList"/>
    <dgm:cxn modelId="{3B93A145-4362-4A90-9238-9D7809812032}" type="presOf" srcId="{33A417A6-50EC-48D0-9E64-132F0D0E8C57}" destId="{84BB2466-421F-4923-BF3E-6F0BCFF45E68}" srcOrd="0" destOrd="0" presId="urn:microsoft.com/office/officeart/2018/2/layout/IconVerticalSolidList"/>
    <dgm:cxn modelId="{D201BD67-3A2B-4866-921F-5C6361BB4E71}" type="presOf" srcId="{F7194865-5689-47B2-B226-8BE3468BB816}" destId="{BCF4739E-B7F7-45CA-8196-D824C132AA47}" srcOrd="0" destOrd="0" presId="urn:microsoft.com/office/officeart/2018/2/layout/IconVerticalSolidList"/>
    <dgm:cxn modelId="{72097272-B9BE-4AD4-900F-E4D6185E5E4A}" type="presOf" srcId="{AAED15A4-78D2-43AB-AFCD-96F6C576648C}" destId="{0AB8341E-4F48-464F-B9E1-A765BEFC4321}" srcOrd="0" destOrd="0" presId="urn:microsoft.com/office/officeart/2018/2/layout/IconVerticalSolidList"/>
    <dgm:cxn modelId="{7A9FFA54-5C59-439C-97F3-CCD2DD4034E2}" srcId="{6E0D09B1-6E83-4C2D-AE7E-539E3035B891}" destId="{33A417A6-50EC-48D0-9E64-132F0D0E8C57}" srcOrd="3" destOrd="0" parTransId="{C694B5BA-EDF7-40E0-AFFE-9A77D67D191F}" sibTransId="{3F53C271-72F9-4AE3-BA26-C2626ADEC5D3}"/>
    <dgm:cxn modelId="{2DF2BF7E-9410-4062-8287-05BB4F2B9ECC}" srcId="{6E0D09B1-6E83-4C2D-AE7E-539E3035B891}" destId="{F7194865-5689-47B2-B226-8BE3468BB816}" srcOrd="4" destOrd="0" parTransId="{20E84FC4-6824-4B2D-830E-B30F351EE563}" sibTransId="{52FC866C-220F-4756-ACF1-8DED16EF4B93}"/>
    <dgm:cxn modelId="{4210EAA7-D334-48A6-A3BB-9E1145575D80}" srcId="{6E0D09B1-6E83-4C2D-AE7E-539E3035B891}" destId="{AAED15A4-78D2-43AB-AFCD-96F6C576648C}" srcOrd="2" destOrd="0" parTransId="{B69D0075-6D16-4863-AF84-95D590B907DA}" sibTransId="{6B87E11A-8901-4734-92F2-656DE2DE1DFF}"/>
    <dgm:cxn modelId="{E41604D7-9F3B-4078-ADC3-BE86211A1873}" type="presOf" srcId="{A99F39AF-AFD7-4590-AFFE-45C19DECF815}" destId="{B9521897-7195-41C2-8C1A-BB6AF3FFD627}" srcOrd="0" destOrd="0" presId="urn:microsoft.com/office/officeart/2018/2/layout/IconVerticalSolidList"/>
    <dgm:cxn modelId="{0678C9EB-5840-4586-8ACE-6EEFD13D96E9}" srcId="{6E0D09B1-6E83-4C2D-AE7E-539E3035B891}" destId="{5B1B1DFF-4304-4EAC-B2E0-94EFEACF7DB7}" srcOrd="0" destOrd="0" parTransId="{3E1A2051-1C13-4045-94EF-086F3BC5F687}" sibTransId="{B89EE4EA-F8B8-4E18-AAD2-DDE62B52F9CE}"/>
    <dgm:cxn modelId="{8DF2E62C-40FC-49D1-B9EE-90385153915C}" type="presParOf" srcId="{D21D021C-C40A-4F68-A78F-C510FAD3505D}" destId="{649F6FFF-C4EE-45CC-B8BB-C941A7D18CA7}" srcOrd="0" destOrd="0" presId="urn:microsoft.com/office/officeart/2018/2/layout/IconVerticalSolidList"/>
    <dgm:cxn modelId="{702A53AC-1C55-4947-A5C1-0D9D5A392271}" type="presParOf" srcId="{649F6FFF-C4EE-45CC-B8BB-C941A7D18CA7}" destId="{BFC3E60A-E507-4B16-9393-752EBD7FCB58}" srcOrd="0" destOrd="0" presId="urn:microsoft.com/office/officeart/2018/2/layout/IconVerticalSolidList"/>
    <dgm:cxn modelId="{998C0101-94CF-4771-AE63-5E3C37FEB462}" type="presParOf" srcId="{649F6FFF-C4EE-45CC-B8BB-C941A7D18CA7}" destId="{A5C5D515-ABB1-477B-9A11-5D72F2D18CEF}" srcOrd="1" destOrd="0" presId="urn:microsoft.com/office/officeart/2018/2/layout/IconVerticalSolidList"/>
    <dgm:cxn modelId="{E0228658-CB2F-4E6B-A74A-9A316EDEB61C}" type="presParOf" srcId="{649F6FFF-C4EE-45CC-B8BB-C941A7D18CA7}" destId="{A96D34FD-46A6-443E-B96F-88E27356A42A}" srcOrd="2" destOrd="0" presId="urn:microsoft.com/office/officeart/2018/2/layout/IconVerticalSolidList"/>
    <dgm:cxn modelId="{5F13B726-FD11-46FC-8D52-F73D969F1414}" type="presParOf" srcId="{649F6FFF-C4EE-45CC-B8BB-C941A7D18CA7}" destId="{C2BF3BB0-4A0E-456E-8877-E1E9129C64D8}" srcOrd="3" destOrd="0" presId="urn:microsoft.com/office/officeart/2018/2/layout/IconVerticalSolidList"/>
    <dgm:cxn modelId="{F936FF17-D6BA-4648-BC80-3127C6903CFB}" type="presParOf" srcId="{D21D021C-C40A-4F68-A78F-C510FAD3505D}" destId="{617EA667-3268-4A12-B50F-1924DD4AC9F8}" srcOrd="1" destOrd="0" presId="urn:microsoft.com/office/officeart/2018/2/layout/IconVerticalSolidList"/>
    <dgm:cxn modelId="{BAC165A5-1081-4DFA-95B5-F32ADD7CFECD}" type="presParOf" srcId="{D21D021C-C40A-4F68-A78F-C510FAD3505D}" destId="{4186A723-CD37-4684-A814-53D99BF95EB6}" srcOrd="2" destOrd="0" presId="urn:microsoft.com/office/officeart/2018/2/layout/IconVerticalSolidList"/>
    <dgm:cxn modelId="{43556739-EA2E-41F7-BEDB-BAF6DC785249}" type="presParOf" srcId="{4186A723-CD37-4684-A814-53D99BF95EB6}" destId="{92590A0A-3364-4A37-8AB6-094165C7242C}" srcOrd="0" destOrd="0" presId="urn:microsoft.com/office/officeart/2018/2/layout/IconVerticalSolidList"/>
    <dgm:cxn modelId="{BCD079E1-4ACF-42E4-8D8E-D523A14C880C}" type="presParOf" srcId="{4186A723-CD37-4684-A814-53D99BF95EB6}" destId="{908760AA-74BD-4A50-9783-9BC964101E56}" srcOrd="1" destOrd="0" presId="urn:microsoft.com/office/officeart/2018/2/layout/IconVerticalSolidList"/>
    <dgm:cxn modelId="{818E32F7-8469-44C8-BB12-8EF8E22F857E}" type="presParOf" srcId="{4186A723-CD37-4684-A814-53D99BF95EB6}" destId="{4D9450A4-1BDA-479F-9A8E-55FA82194062}" srcOrd="2" destOrd="0" presId="urn:microsoft.com/office/officeart/2018/2/layout/IconVerticalSolidList"/>
    <dgm:cxn modelId="{75EE0A1B-F34C-4E02-8A3E-F6D83974DC0C}" type="presParOf" srcId="{4186A723-CD37-4684-A814-53D99BF95EB6}" destId="{B9521897-7195-41C2-8C1A-BB6AF3FFD627}" srcOrd="3" destOrd="0" presId="urn:microsoft.com/office/officeart/2018/2/layout/IconVerticalSolidList"/>
    <dgm:cxn modelId="{30697824-D11F-4F72-BAFB-CEDDC60B9901}" type="presParOf" srcId="{D21D021C-C40A-4F68-A78F-C510FAD3505D}" destId="{203023CA-993F-46F8-AA0B-8522070BA413}" srcOrd="3" destOrd="0" presId="urn:microsoft.com/office/officeart/2018/2/layout/IconVerticalSolidList"/>
    <dgm:cxn modelId="{ED9BE119-7D2F-4411-BACB-BDF7E4A60EAE}" type="presParOf" srcId="{D21D021C-C40A-4F68-A78F-C510FAD3505D}" destId="{E5D6FAEB-37C6-4FBC-AAF1-A0A22997EF12}" srcOrd="4" destOrd="0" presId="urn:microsoft.com/office/officeart/2018/2/layout/IconVerticalSolidList"/>
    <dgm:cxn modelId="{B56024A4-63E5-48D6-8013-FF46200310E2}" type="presParOf" srcId="{E5D6FAEB-37C6-4FBC-AAF1-A0A22997EF12}" destId="{44BF3F41-52F0-4111-ABF7-EFD532BCB0EC}" srcOrd="0" destOrd="0" presId="urn:microsoft.com/office/officeart/2018/2/layout/IconVerticalSolidList"/>
    <dgm:cxn modelId="{A2C18FCA-6E77-4B18-91E8-9AD8C4C10E34}" type="presParOf" srcId="{E5D6FAEB-37C6-4FBC-AAF1-A0A22997EF12}" destId="{E1F82028-BB28-4176-AAB2-D3A6E64F3C75}" srcOrd="1" destOrd="0" presId="urn:microsoft.com/office/officeart/2018/2/layout/IconVerticalSolidList"/>
    <dgm:cxn modelId="{A7A40BDE-D8F2-4968-B3D3-D4F0E469B228}" type="presParOf" srcId="{E5D6FAEB-37C6-4FBC-AAF1-A0A22997EF12}" destId="{1C6C9481-E33E-4E00-AF6A-B584A5BC6566}" srcOrd="2" destOrd="0" presId="urn:microsoft.com/office/officeart/2018/2/layout/IconVerticalSolidList"/>
    <dgm:cxn modelId="{67487D63-42FE-4728-A5A7-8069D12C409F}" type="presParOf" srcId="{E5D6FAEB-37C6-4FBC-AAF1-A0A22997EF12}" destId="{0AB8341E-4F48-464F-B9E1-A765BEFC4321}" srcOrd="3" destOrd="0" presId="urn:microsoft.com/office/officeart/2018/2/layout/IconVerticalSolidList"/>
    <dgm:cxn modelId="{816861BF-55D8-4DAE-BA5D-E34E99A293FF}" type="presParOf" srcId="{D21D021C-C40A-4F68-A78F-C510FAD3505D}" destId="{EE68A249-16E6-4FC3-8156-DAF53E1B3109}" srcOrd="5" destOrd="0" presId="urn:microsoft.com/office/officeart/2018/2/layout/IconVerticalSolidList"/>
    <dgm:cxn modelId="{6F987A13-70F8-4545-80D7-F32968258230}" type="presParOf" srcId="{D21D021C-C40A-4F68-A78F-C510FAD3505D}" destId="{097756AD-D381-46E9-8453-2680F5057AB1}" srcOrd="6" destOrd="0" presId="urn:microsoft.com/office/officeart/2018/2/layout/IconVerticalSolidList"/>
    <dgm:cxn modelId="{34BB054F-7303-4817-970B-65BB736679E1}" type="presParOf" srcId="{097756AD-D381-46E9-8453-2680F5057AB1}" destId="{B2730B3C-DE5A-4D52-94F9-E48D9CE0CB91}" srcOrd="0" destOrd="0" presId="urn:microsoft.com/office/officeart/2018/2/layout/IconVerticalSolidList"/>
    <dgm:cxn modelId="{E0DF057E-22E5-42DE-8985-5BCB9FF45D1C}" type="presParOf" srcId="{097756AD-D381-46E9-8453-2680F5057AB1}" destId="{7A64B390-D9C0-4A95-ADEE-560578A93B7A}" srcOrd="1" destOrd="0" presId="urn:microsoft.com/office/officeart/2018/2/layout/IconVerticalSolidList"/>
    <dgm:cxn modelId="{1B98E6DB-3661-4B21-B99D-A51F433AAD10}" type="presParOf" srcId="{097756AD-D381-46E9-8453-2680F5057AB1}" destId="{A13BB5A0-FA52-4449-8D17-4BF1D8618F4F}" srcOrd="2" destOrd="0" presId="urn:microsoft.com/office/officeart/2018/2/layout/IconVerticalSolidList"/>
    <dgm:cxn modelId="{DB8D1668-BB67-49FC-8A65-57459E8E1900}" type="presParOf" srcId="{097756AD-D381-46E9-8453-2680F5057AB1}" destId="{84BB2466-421F-4923-BF3E-6F0BCFF45E68}" srcOrd="3" destOrd="0" presId="urn:microsoft.com/office/officeart/2018/2/layout/IconVerticalSolidList"/>
    <dgm:cxn modelId="{CF50E757-76FD-46DB-A1DC-716FB72D5F00}" type="presParOf" srcId="{D21D021C-C40A-4F68-A78F-C510FAD3505D}" destId="{06909509-473E-4C2E-A0A5-E5F9278C0261}" srcOrd="7" destOrd="0" presId="urn:microsoft.com/office/officeart/2018/2/layout/IconVerticalSolidList"/>
    <dgm:cxn modelId="{244ACE25-6709-4E86-9F7A-2DAFD89A5B72}" type="presParOf" srcId="{D21D021C-C40A-4F68-A78F-C510FAD3505D}" destId="{6BE706DF-00BF-40B5-BC56-0766CE1E512E}" srcOrd="8" destOrd="0" presId="urn:microsoft.com/office/officeart/2018/2/layout/IconVerticalSolidList"/>
    <dgm:cxn modelId="{64D167DD-C883-43F3-BA80-95EBF924994E}" type="presParOf" srcId="{6BE706DF-00BF-40B5-BC56-0766CE1E512E}" destId="{C7F6F3A1-D2DF-4B8A-A302-D2D6897C4042}" srcOrd="0" destOrd="0" presId="urn:microsoft.com/office/officeart/2018/2/layout/IconVerticalSolidList"/>
    <dgm:cxn modelId="{7A1F5CC7-0720-49A4-845E-00BD4D8C2D69}" type="presParOf" srcId="{6BE706DF-00BF-40B5-BC56-0766CE1E512E}" destId="{7CA2C0DA-5BB2-4833-A726-1057F2D3FFC7}" srcOrd="1" destOrd="0" presId="urn:microsoft.com/office/officeart/2018/2/layout/IconVerticalSolidList"/>
    <dgm:cxn modelId="{36A72D17-226C-43B1-81D8-CDD1FB942B8B}" type="presParOf" srcId="{6BE706DF-00BF-40B5-BC56-0766CE1E512E}" destId="{19090E3E-6530-4D1C-B68F-E9461FC8C612}" srcOrd="2" destOrd="0" presId="urn:microsoft.com/office/officeart/2018/2/layout/IconVerticalSolidList"/>
    <dgm:cxn modelId="{925EFC66-1318-47CA-B249-FC1F2EEE3A97}" type="presParOf" srcId="{6BE706DF-00BF-40B5-BC56-0766CE1E512E}" destId="{BCF4739E-B7F7-45CA-8196-D824C132AA47}"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0AF1BE-116A-46E0-9757-A0426BFA2249}">
      <dsp:nvSpPr>
        <dsp:cNvPr id="0" name=""/>
        <dsp:cNvSpPr/>
      </dsp:nvSpPr>
      <dsp:spPr>
        <a:xfrm>
          <a:off x="280193" y="72821"/>
          <a:ext cx="1370938" cy="1370938"/>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FC6DDAC-67F1-4300-99D8-4FDB4A68A268}">
      <dsp:nvSpPr>
        <dsp:cNvPr id="0" name=""/>
        <dsp:cNvSpPr/>
      </dsp:nvSpPr>
      <dsp:spPr>
        <a:xfrm>
          <a:off x="568090" y="360718"/>
          <a:ext cx="795144" cy="79514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E4533BE-41CA-4E6E-AFF3-B72AA1E03EBE}">
      <dsp:nvSpPr>
        <dsp:cNvPr id="0" name=""/>
        <dsp:cNvSpPr/>
      </dsp:nvSpPr>
      <dsp:spPr>
        <a:xfrm>
          <a:off x="1944904" y="72821"/>
          <a:ext cx="3231497" cy="13709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US" sz="2400" kern="1200"/>
            <a:t>To develop enterprise software that optimizes the performance of an event management company.</a:t>
          </a:r>
        </a:p>
      </dsp:txBody>
      <dsp:txXfrm>
        <a:off x="1944904" y="72821"/>
        <a:ext cx="3231497" cy="1370938"/>
      </dsp:txXfrm>
    </dsp:sp>
    <dsp:sp modelId="{48F9A9D4-ABF8-4A1E-817A-37A599B973B8}">
      <dsp:nvSpPr>
        <dsp:cNvPr id="0" name=""/>
        <dsp:cNvSpPr/>
      </dsp:nvSpPr>
      <dsp:spPr>
        <a:xfrm>
          <a:off x="5739466" y="72821"/>
          <a:ext cx="1370938" cy="1370938"/>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69F216A-1CD0-4A8B-A0CA-C78E966C1ADA}">
      <dsp:nvSpPr>
        <dsp:cNvPr id="0" name=""/>
        <dsp:cNvSpPr/>
      </dsp:nvSpPr>
      <dsp:spPr>
        <a:xfrm>
          <a:off x="6027363" y="360718"/>
          <a:ext cx="795144" cy="79514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B09275E-D8DD-4C3A-9948-FC68A470412E}">
      <dsp:nvSpPr>
        <dsp:cNvPr id="0" name=""/>
        <dsp:cNvSpPr/>
      </dsp:nvSpPr>
      <dsp:spPr>
        <a:xfrm>
          <a:off x="7404177" y="72821"/>
          <a:ext cx="3231497" cy="13709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US" sz="2400" kern="1200"/>
            <a:t>The system helps the firm to receive the orders from different clients irrespective of their location.</a:t>
          </a:r>
        </a:p>
      </dsp:txBody>
      <dsp:txXfrm>
        <a:off x="7404177" y="72821"/>
        <a:ext cx="3231497" cy="1370938"/>
      </dsp:txXfrm>
    </dsp:sp>
    <dsp:sp modelId="{18BC6015-C316-48C3-8DC1-160C595B88D5}">
      <dsp:nvSpPr>
        <dsp:cNvPr id="0" name=""/>
        <dsp:cNvSpPr/>
      </dsp:nvSpPr>
      <dsp:spPr>
        <a:xfrm>
          <a:off x="280193" y="2035179"/>
          <a:ext cx="1370938" cy="1370938"/>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D1A95BB-C1FA-40CD-9222-8B0E46EE7AEA}">
      <dsp:nvSpPr>
        <dsp:cNvPr id="0" name=""/>
        <dsp:cNvSpPr/>
      </dsp:nvSpPr>
      <dsp:spPr>
        <a:xfrm>
          <a:off x="568090" y="2323076"/>
          <a:ext cx="795144" cy="79514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30A707B-7BE2-47E8-8A56-5E8CC7E4A0CB}">
      <dsp:nvSpPr>
        <dsp:cNvPr id="0" name=""/>
        <dsp:cNvSpPr/>
      </dsp:nvSpPr>
      <dsp:spPr>
        <a:xfrm>
          <a:off x="1944904" y="2035179"/>
          <a:ext cx="3231497" cy="13709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US" sz="2400" kern="1200"/>
            <a:t>The system enables even the remote client to make online registrations.</a:t>
          </a:r>
        </a:p>
      </dsp:txBody>
      <dsp:txXfrm>
        <a:off x="1944904" y="2035179"/>
        <a:ext cx="3231497" cy="1370938"/>
      </dsp:txXfrm>
    </dsp:sp>
    <dsp:sp modelId="{1A98B934-2CE5-4FA7-BB08-429C44F81C7E}">
      <dsp:nvSpPr>
        <dsp:cNvPr id="0" name=""/>
        <dsp:cNvSpPr/>
      </dsp:nvSpPr>
      <dsp:spPr>
        <a:xfrm>
          <a:off x="5739466" y="2035179"/>
          <a:ext cx="1370938" cy="1370938"/>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906E3A8-2D8A-4BB0-AEDF-8FCCE8250EFD}">
      <dsp:nvSpPr>
        <dsp:cNvPr id="0" name=""/>
        <dsp:cNvSpPr/>
      </dsp:nvSpPr>
      <dsp:spPr>
        <a:xfrm>
          <a:off x="6027363" y="2323076"/>
          <a:ext cx="795144" cy="79514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FDEB2E2-BC22-47FD-A0DC-AA4C77A141AC}">
      <dsp:nvSpPr>
        <dsp:cNvPr id="0" name=""/>
        <dsp:cNvSpPr/>
      </dsp:nvSpPr>
      <dsp:spPr>
        <a:xfrm>
          <a:off x="7404177" y="2035179"/>
          <a:ext cx="3231497" cy="13709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US" sz="2400" kern="1200"/>
            <a:t>It provides a flexible web outlet to engage more clients in the process of event management process.</a:t>
          </a:r>
        </a:p>
      </dsp:txBody>
      <dsp:txXfrm>
        <a:off x="7404177" y="2035179"/>
        <a:ext cx="3231497" cy="137093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C3E60A-E507-4B16-9393-752EBD7FCB58}">
      <dsp:nvSpPr>
        <dsp:cNvPr id="0" name=""/>
        <dsp:cNvSpPr/>
      </dsp:nvSpPr>
      <dsp:spPr>
        <a:xfrm>
          <a:off x="0" y="4325"/>
          <a:ext cx="6900512" cy="921248"/>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5C5D515-ABB1-477B-9A11-5D72F2D18CEF}">
      <dsp:nvSpPr>
        <dsp:cNvPr id="0" name=""/>
        <dsp:cNvSpPr/>
      </dsp:nvSpPr>
      <dsp:spPr>
        <a:xfrm>
          <a:off x="278677" y="211606"/>
          <a:ext cx="506686" cy="50668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2BF3BB0-4A0E-456E-8877-E1E9129C64D8}">
      <dsp:nvSpPr>
        <dsp:cNvPr id="0" name=""/>
        <dsp:cNvSpPr/>
      </dsp:nvSpPr>
      <dsp:spPr>
        <a:xfrm>
          <a:off x="1064041" y="4325"/>
          <a:ext cx="5836470" cy="9212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499" tIns="97499" rIns="97499" bIns="97499" numCol="1" spcCol="1270" anchor="ctr" anchorCtr="0">
          <a:noAutofit/>
        </a:bodyPr>
        <a:lstStyle/>
        <a:p>
          <a:pPr marL="0" lvl="0" indent="0" algn="l" defTabSz="844550">
            <a:lnSpc>
              <a:spcPct val="90000"/>
            </a:lnSpc>
            <a:spcBef>
              <a:spcPct val="0"/>
            </a:spcBef>
            <a:spcAft>
              <a:spcPct val="35000"/>
            </a:spcAft>
            <a:buNone/>
          </a:pPr>
          <a:r>
            <a:rPr lang="en-US" sz="1900" kern="1200"/>
            <a:t>Event management system manages all the event</a:t>
          </a:r>
        </a:p>
      </dsp:txBody>
      <dsp:txXfrm>
        <a:off x="1064041" y="4325"/>
        <a:ext cx="5836470" cy="921248"/>
      </dsp:txXfrm>
    </dsp:sp>
    <dsp:sp modelId="{92590A0A-3364-4A37-8AB6-094165C7242C}">
      <dsp:nvSpPr>
        <dsp:cNvPr id="0" name=""/>
        <dsp:cNvSpPr/>
      </dsp:nvSpPr>
      <dsp:spPr>
        <a:xfrm>
          <a:off x="0" y="1155885"/>
          <a:ext cx="6900512" cy="921248"/>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08760AA-74BD-4A50-9783-9BC964101E56}">
      <dsp:nvSpPr>
        <dsp:cNvPr id="0" name=""/>
        <dsp:cNvSpPr/>
      </dsp:nvSpPr>
      <dsp:spPr>
        <a:xfrm>
          <a:off x="278677" y="1363166"/>
          <a:ext cx="506686" cy="50668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9521897-7195-41C2-8C1A-BB6AF3FFD627}">
      <dsp:nvSpPr>
        <dsp:cNvPr id="0" name=""/>
        <dsp:cNvSpPr/>
      </dsp:nvSpPr>
      <dsp:spPr>
        <a:xfrm>
          <a:off x="1064041" y="1155885"/>
          <a:ext cx="5836470" cy="9212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499" tIns="97499" rIns="97499" bIns="97499" numCol="1" spcCol="1270" anchor="ctr" anchorCtr="0">
          <a:noAutofit/>
        </a:bodyPr>
        <a:lstStyle/>
        <a:p>
          <a:pPr marL="0" lvl="0" indent="0" algn="l" defTabSz="844550">
            <a:lnSpc>
              <a:spcPct val="90000"/>
            </a:lnSpc>
            <a:spcBef>
              <a:spcPct val="0"/>
            </a:spcBef>
            <a:spcAft>
              <a:spcPct val="35000"/>
            </a:spcAft>
            <a:buNone/>
          </a:pPr>
          <a:r>
            <a:rPr lang="en-US" sz="1900" kern="1200"/>
            <a:t>System can very efficiently store, maintain and retrieve data from its database and can be use for for further analytics.</a:t>
          </a:r>
        </a:p>
      </dsp:txBody>
      <dsp:txXfrm>
        <a:off x="1064041" y="1155885"/>
        <a:ext cx="5836470" cy="921248"/>
      </dsp:txXfrm>
    </dsp:sp>
    <dsp:sp modelId="{44BF3F41-52F0-4111-ABF7-EFD532BCB0EC}">
      <dsp:nvSpPr>
        <dsp:cNvPr id="0" name=""/>
        <dsp:cNvSpPr/>
      </dsp:nvSpPr>
      <dsp:spPr>
        <a:xfrm>
          <a:off x="0" y="2307446"/>
          <a:ext cx="6900512" cy="921248"/>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1F82028-BB28-4176-AAB2-D3A6E64F3C75}">
      <dsp:nvSpPr>
        <dsp:cNvPr id="0" name=""/>
        <dsp:cNvSpPr/>
      </dsp:nvSpPr>
      <dsp:spPr>
        <a:xfrm>
          <a:off x="278677" y="2514727"/>
          <a:ext cx="506686" cy="50668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AB8341E-4F48-464F-B9E1-A765BEFC4321}">
      <dsp:nvSpPr>
        <dsp:cNvPr id="0" name=""/>
        <dsp:cNvSpPr/>
      </dsp:nvSpPr>
      <dsp:spPr>
        <a:xfrm>
          <a:off x="1064041" y="2307446"/>
          <a:ext cx="5836470" cy="9212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499" tIns="97499" rIns="97499" bIns="97499" numCol="1" spcCol="1270" anchor="ctr" anchorCtr="0">
          <a:noAutofit/>
        </a:bodyPr>
        <a:lstStyle/>
        <a:p>
          <a:pPr marL="0" lvl="0" indent="0" algn="l" defTabSz="844550">
            <a:lnSpc>
              <a:spcPct val="90000"/>
            </a:lnSpc>
            <a:spcBef>
              <a:spcPct val="0"/>
            </a:spcBef>
            <a:spcAft>
              <a:spcPct val="35000"/>
            </a:spcAft>
            <a:buNone/>
          </a:pPr>
          <a:r>
            <a:rPr lang="en-US" sz="1900" kern="1200"/>
            <a:t>Time saving activity.</a:t>
          </a:r>
        </a:p>
      </dsp:txBody>
      <dsp:txXfrm>
        <a:off x="1064041" y="2307446"/>
        <a:ext cx="5836470" cy="921248"/>
      </dsp:txXfrm>
    </dsp:sp>
    <dsp:sp modelId="{B2730B3C-DE5A-4D52-94F9-E48D9CE0CB91}">
      <dsp:nvSpPr>
        <dsp:cNvPr id="0" name=""/>
        <dsp:cNvSpPr/>
      </dsp:nvSpPr>
      <dsp:spPr>
        <a:xfrm>
          <a:off x="0" y="3459006"/>
          <a:ext cx="6900512" cy="921248"/>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A64B390-D9C0-4A95-ADEE-560578A93B7A}">
      <dsp:nvSpPr>
        <dsp:cNvPr id="0" name=""/>
        <dsp:cNvSpPr/>
      </dsp:nvSpPr>
      <dsp:spPr>
        <a:xfrm>
          <a:off x="278677" y="3666287"/>
          <a:ext cx="506686" cy="50668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4BB2466-421F-4923-BF3E-6F0BCFF45E68}">
      <dsp:nvSpPr>
        <dsp:cNvPr id="0" name=""/>
        <dsp:cNvSpPr/>
      </dsp:nvSpPr>
      <dsp:spPr>
        <a:xfrm>
          <a:off x="1064041" y="3459006"/>
          <a:ext cx="5836470" cy="9212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499" tIns="97499" rIns="97499" bIns="97499" numCol="1" spcCol="1270" anchor="ctr" anchorCtr="0">
          <a:noAutofit/>
        </a:bodyPr>
        <a:lstStyle/>
        <a:p>
          <a:pPr marL="0" lvl="0" indent="0" algn="l" defTabSz="844550">
            <a:lnSpc>
              <a:spcPct val="90000"/>
            </a:lnSpc>
            <a:spcBef>
              <a:spcPct val="0"/>
            </a:spcBef>
            <a:spcAft>
              <a:spcPct val="35000"/>
            </a:spcAft>
            <a:buNone/>
          </a:pPr>
          <a:r>
            <a:rPr lang="en-US" sz="1900" kern="1200"/>
            <a:t>Manual hours that need to spend in record keeping and generating reports is no longer required.</a:t>
          </a:r>
        </a:p>
      </dsp:txBody>
      <dsp:txXfrm>
        <a:off x="1064041" y="3459006"/>
        <a:ext cx="5836470" cy="921248"/>
      </dsp:txXfrm>
    </dsp:sp>
    <dsp:sp modelId="{C7F6F3A1-D2DF-4B8A-A302-D2D6897C4042}">
      <dsp:nvSpPr>
        <dsp:cNvPr id="0" name=""/>
        <dsp:cNvSpPr/>
      </dsp:nvSpPr>
      <dsp:spPr>
        <a:xfrm>
          <a:off x="0" y="4610567"/>
          <a:ext cx="6900512" cy="921248"/>
        </a:xfrm>
        <a:prstGeom prst="roundRect">
          <a:avLst>
            <a:gd name="adj" fmla="val 1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CA2C0DA-5BB2-4833-A726-1057F2D3FFC7}">
      <dsp:nvSpPr>
        <dsp:cNvPr id="0" name=""/>
        <dsp:cNvSpPr/>
      </dsp:nvSpPr>
      <dsp:spPr>
        <a:xfrm>
          <a:off x="278677" y="4817848"/>
          <a:ext cx="506686" cy="506686"/>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CF4739E-B7F7-45CA-8196-D824C132AA47}">
      <dsp:nvSpPr>
        <dsp:cNvPr id="0" name=""/>
        <dsp:cNvSpPr/>
      </dsp:nvSpPr>
      <dsp:spPr>
        <a:xfrm>
          <a:off x="1064041" y="4610567"/>
          <a:ext cx="5836470" cy="9212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499" tIns="97499" rIns="97499" bIns="97499" numCol="1" spcCol="1270" anchor="ctr" anchorCtr="0">
          <a:noAutofit/>
        </a:bodyPr>
        <a:lstStyle/>
        <a:p>
          <a:pPr marL="0" lvl="0" indent="0" algn="l" defTabSz="844550">
            <a:lnSpc>
              <a:spcPct val="90000"/>
            </a:lnSpc>
            <a:spcBef>
              <a:spcPct val="0"/>
            </a:spcBef>
            <a:spcAft>
              <a:spcPct val="35000"/>
            </a:spcAft>
            <a:buNone/>
          </a:pPr>
          <a:r>
            <a:rPr lang="en-US" sz="1900" kern="1200"/>
            <a:t>Cost of maintaining is less because only one time development efforts required, hence it is economically feasible.</a:t>
          </a:r>
        </a:p>
      </dsp:txBody>
      <dsp:txXfrm>
        <a:off x="1064041" y="4610567"/>
        <a:ext cx="5836470" cy="921248"/>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jpeg>
</file>

<file path=ppt/media/image13.jpeg>
</file>

<file path=ppt/media/image14.jpe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11/23/2022</a:t>
            </a:fld>
            <a:endParaRPr lang="en-US"/>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9593928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11/23/2022</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4668800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11/23/2022</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0986426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11/23/2022</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9815052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11/23/2022</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114688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11/23/2022</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5385957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11/23/2022</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3400912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11/23/2022</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2230258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11/23/2022</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26710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11/23/2022</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448244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11/23/2022</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435384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11/23/2022</a:t>
            </a:fld>
            <a:endParaRPr lang="en-US"/>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a:p>
        </p:txBody>
      </p:sp>
    </p:spTree>
    <p:extLst>
      <p:ext uri="{BB962C8B-B14F-4D97-AF65-F5344CB8AC3E}">
        <p14:creationId xmlns:p14="http://schemas.microsoft.com/office/powerpoint/2010/main" val="4181308024"/>
      </p:ext>
    </p:extLst>
  </p:cSld>
  <p:clrMap bg1="lt1" tx1="dk1" bg2="lt2" tx2="dk2" accent1="accent1" accent2="accent2" accent3="accent3" accent4="accent4" accent5="accent5" accent6="accent6" hlink="hlink" folHlink="folHlink"/>
  <p:sldLayoutIdLst>
    <p:sldLayoutId id="2147483830" r:id="rId1"/>
    <p:sldLayoutId id="2147483831" r:id="rId2"/>
    <p:sldLayoutId id="2147483832" r:id="rId3"/>
    <p:sldLayoutId id="2147483833" r:id="rId4"/>
    <p:sldLayoutId id="2147483834" r:id="rId5"/>
    <p:sldLayoutId id="2147483828" r:id="rId6"/>
    <p:sldLayoutId id="2147483824" r:id="rId7"/>
    <p:sldLayoutId id="2147483825" r:id="rId8"/>
    <p:sldLayoutId id="2147483826" r:id="rId9"/>
    <p:sldLayoutId id="2147483827" r:id="rId10"/>
    <p:sldLayoutId id="2147483829" r:id="rId11"/>
  </p:sldLayoutIdLst>
  <p:txStyles>
    <p:titleStyle>
      <a:lvl1pPr algn="l" defTabSz="914400" rtl="0" eaLnBrk="1" latinLnBrk="0" hangingPunct="1">
        <a:lnSpc>
          <a:spcPct val="10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 Id="rId5" Type="http://schemas.openxmlformats.org/officeDocument/2006/relationships/image" Target="../media/image32.png"/><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1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w3schools.com/angular/angular_routing.asp" TargetMode="External"/><Relationship Id="rId2" Type="http://schemas.openxmlformats.org/officeDocument/2006/relationships/hyperlink" Target="https://www.bing.com/search?q=Goldblatt%2C+Joe.+Twenty-First+Century+Global+Event+Management+(The+Wiley+Event+Management+Series)+ISBN+0-471-39687-7&amp;cvid=8ad63fd6d69e47029b64a76d59a7c4ec&amp;aqs=edge..69i57j69i11004.2036j0j4&amp;FORM=ANAB01&amp;PC=LCTS" TargetMode="External"/><Relationship Id="rId1" Type="http://schemas.openxmlformats.org/officeDocument/2006/relationships/slideLayout" Target="../slideLayouts/slideLayout2.xml"/><Relationship Id="rId4" Type="http://schemas.openxmlformats.org/officeDocument/2006/relationships/hyperlink" Target="http://www.eventindustrynews.co.uk/2013/03/20/event-planners-rejoice-as-a-new-type-of-event-staff-provider-launches-in-londo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7" name="Rectangle 90">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136144" y="1008790"/>
            <a:ext cx="4028982" cy="1599710"/>
          </a:xfrm>
        </p:spPr>
        <p:txBody>
          <a:bodyPr vert="horz" lIns="91440" tIns="45720" rIns="91440" bIns="45720" rtlCol="0" anchor="b">
            <a:normAutofit/>
          </a:bodyPr>
          <a:lstStyle/>
          <a:p>
            <a:r>
              <a:rPr lang="en-US" sz="8000" b="1" i="1"/>
              <a:t>EVENTRRA</a:t>
            </a:r>
          </a:p>
        </p:txBody>
      </p:sp>
      <p:sp>
        <p:nvSpPr>
          <p:cNvPr id="3" name="Subtitle 2"/>
          <p:cNvSpPr>
            <a:spLocks noGrp="1"/>
          </p:cNvSpPr>
          <p:nvPr>
            <p:ph type="subTitle" idx="1"/>
          </p:nvPr>
        </p:nvSpPr>
        <p:spPr>
          <a:xfrm>
            <a:off x="595372" y="2841620"/>
            <a:ext cx="4643497" cy="1167188"/>
          </a:xfrm>
        </p:spPr>
        <p:txBody>
          <a:bodyPr vert="horz" lIns="91440" tIns="45720" rIns="91440" bIns="45720" rtlCol="0" anchor="t">
            <a:normAutofit/>
          </a:bodyPr>
          <a:lstStyle/>
          <a:p>
            <a:r>
              <a:rPr lang="en-US" i="1"/>
              <a:t>MAKE YOUR MOMENTS MEMORABLE...</a:t>
            </a:r>
          </a:p>
        </p:txBody>
      </p:sp>
      <p:sp>
        <p:nvSpPr>
          <p:cNvPr id="98" name="Rectangle 6">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27432"/>
          </a:xfrm>
          <a:custGeom>
            <a:avLst/>
            <a:gdLst>
              <a:gd name="connsiteX0" fmla="*/ 0 w 3474720"/>
              <a:gd name="connsiteY0" fmla="*/ 0 h 27432"/>
              <a:gd name="connsiteX1" fmla="*/ 660197 w 3474720"/>
              <a:gd name="connsiteY1" fmla="*/ 0 h 27432"/>
              <a:gd name="connsiteX2" fmla="*/ 1355141 w 3474720"/>
              <a:gd name="connsiteY2" fmla="*/ 0 h 27432"/>
              <a:gd name="connsiteX3" fmla="*/ 2084832 w 3474720"/>
              <a:gd name="connsiteY3" fmla="*/ 0 h 27432"/>
              <a:gd name="connsiteX4" fmla="*/ 2814523 w 3474720"/>
              <a:gd name="connsiteY4" fmla="*/ 0 h 27432"/>
              <a:gd name="connsiteX5" fmla="*/ 3474720 w 3474720"/>
              <a:gd name="connsiteY5" fmla="*/ 0 h 27432"/>
              <a:gd name="connsiteX6" fmla="*/ 3474720 w 3474720"/>
              <a:gd name="connsiteY6" fmla="*/ 27432 h 27432"/>
              <a:gd name="connsiteX7" fmla="*/ 2710282 w 3474720"/>
              <a:gd name="connsiteY7" fmla="*/ 27432 h 27432"/>
              <a:gd name="connsiteX8" fmla="*/ 1945843 w 3474720"/>
              <a:gd name="connsiteY8" fmla="*/ 27432 h 27432"/>
              <a:gd name="connsiteX9" fmla="*/ 1250899 w 3474720"/>
              <a:gd name="connsiteY9" fmla="*/ 27432 h 27432"/>
              <a:gd name="connsiteX10" fmla="*/ 0 w 3474720"/>
              <a:gd name="connsiteY10" fmla="*/ 27432 h 27432"/>
              <a:gd name="connsiteX11" fmla="*/ 0 w 3474720"/>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74720" h="27432" fill="none" extrusionOk="0">
                <a:moveTo>
                  <a:pt x="0" y="0"/>
                </a:moveTo>
                <a:cubicBezTo>
                  <a:pt x="307185" y="-8713"/>
                  <a:pt x="392307" y="-13121"/>
                  <a:pt x="660197" y="0"/>
                </a:cubicBezTo>
                <a:cubicBezTo>
                  <a:pt x="928087" y="13121"/>
                  <a:pt x="1167029" y="-2668"/>
                  <a:pt x="1355141" y="0"/>
                </a:cubicBezTo>
                <a:cubicBezTo>
                  <a:pt x="1543253" y="2668"/>
                  <a:pt x="1739408" y="-6709"/>
                  <a:pt x="2084832" y="0"/>
                </a:cubicBezTo>
                <a:cubicBezTo>
                  <a:pt x="2430256" y="6709"/>
                  <a:pt x="2538889" y="29706"/>
                  <a:pt x="2814523" y="0"/>
                </a:cubicBezTo>
                <a:cubicBezTo>
                  <a:pt x="3090157" y="-29706"/>
                  <a:pt x="3152920" y="-15446"/>
                  <a:pt x="3474720" y="0"/>
                </a:cubicBezTo>
                <a:cubicBezTo>
                  <a:pt x="3473554" y="7395"/>
                  <a:pt x="3474765" y="21864"/>
                  <a:pt x="3474720" y="27432"/>
                </a:cubicBezTo>
                <a:cubicBezTo>
                  <a:pt x="3275380" y="12730"/>
                  <a:pt x="2958934" y="10130"/>
                  <a:pt x="2710282" y="27432"/>
                </a:cubicBezTo>
                <a:cubicBezTo>
                  <a:pt x="2461630" y="44734"/>
                  <a:pt x="2131168" y="43757"/>
                  <a:pt x="1945843" y="27432"/>
                </a:cubicBezTo>
                <a:cubicBezTo>
                  <a:pt x="1760518" y="11107"/>
                  <a:pt x="1444829" y="-3738"/>
                  <a:pt x="1250899" y="27432"/>
                </a:cubicBezTo>
                <a:cubicBezTo>
                  <a:pt x="1056969" y="58602"/>
                  <a:pt x="444992" y="52761"/>
                  <a:pt x="0" y="27432"/>
                </a:cubicBezTo>
                <a:cubicBezTo>
                  <a:pt x="-503" y="20663"/>
                  <a:pt x="1168" y="5855"/>
                  <a:pt x="0" y="0"/>
                </a:cubicBezTo>
                <a:close/>
              </a:path>
              <a:path w="3474720" h="27432" stroke="0" extrusionOk="0">
                <a:moveTo>
                  <a:pt x="0" y="0"/>
                </a:moveTo>
                <a:cubicBezTo>
                  <a:pt x="300114" y="-5103"/>
                  <a:pt x="525093" y="-25284"/>
                  <a:pt x="660197" y="0"/>
                </a:cubicBezTo>
                <a:cubicBezTo>
                  <a:pt x="795301" y="25284"/>
                  <a:pt x="1023172" y="17955"/>
                  <a:pt x="1250899" y="0"/>
                </a:cubicBezTo>
                <a:cubicBezTo>
                  <a:pt x="1478626" y="-17955"/>
                  <a:pt x="1782079" y="-27844"/>
                  <a:pt x="2015338" y="0"/>
                </a:cubicBezTo>
                <a:cubicBezTo>
                  <a:pt x="2248597" y="27844"/>
                  <a:pt x="2491007" y="27648"/>
                  <a:pt x="2675534" y="0"/>
                </a:cubicBezTo>
                <a:cubicBezTo>
                  <a:pt x="2860061" y="-27648"/>
                  <a:pt x="3088679" y="-3661"/>
                  <a:pt x="3474720" y="0"/>
                </a:cubicBezTo>
                <a:cubicBezTo>
                  <a:pt x="3474913" y="12649"/>
                  <a:pt x="3473732" y="17989"/>
                  <a:pt x="3474720" y="27432"/>
                </a:cubicBezTo>
                <a:cubicBezTo>
                  <a:pt x="3317198" y="15714"/>
                  <a:pt x="2959205" y="52182"/>
                  <a:pt x="2779776" y="27432"/>
                </a:cubicBezTo>
                <a:cubicBezTo>
                  <a:pt x="2600347" y="2682"/>
                  <a:pt x="2382660" y="-684"/>
                  <a:pt x="2015338" y="27432"/>
                </a:cubicBezTo>
                <a:cubicBezTo>
                  <a:pt x="1648016" y="55548"/>
                  <a:pt x="1641073" y="39646"/>
                  <a:pt x="1424635" y="27432"/>
                </a:cubicBezTo>
                <a:cubicBezTo>
                  <a:pt x="1208197" y="15218"/>
                  <a:pt x="1021559" y="15893"/>
                  <a:pt x="729691" y="27432"/>
                </a:cubicBezTo>
                <a:cubicBezTo>
                  <a:pt x="437823" y="38971"/>
                  <a:pt x="153856" y="-2647"/>
                  <a:pt x="0" y="27432"/>
                </a:cubicBezTo>
                <a:cubicBezTo>
                  <a:pt x="1300" y="19678"/>
                  <a:pt x="-86" y="12044"/>
                  <a:pt x="0" y="0"/>
                </a:cubicBezTo>
                <a:close/>
              </a:path>
            </a:pathLst>
          </a:custGeom>
          <a:solidFill>
            <a:srgbClr val="56A6F2"/>
          </a:solidFill>
          <a:ln w="38100" cap="rnd">
            <a:solidFill>
              <a:srgbClr val="56A6F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Free stock photo of celebration, colorful, colourful">
            <a:extLst>
              <a:ext uri="{FF2B5EF4-FFF2-40B4-BE49-F238E27FC236}">
                <a16:creationId xmlns:a16="http://schemas.microsoft.com/office/drawing/2014/main" id="{36ED36F4-5846-3898-ACB6-EC38CB6A87A3}"/>
              </a:ext>
            </a:extLst>
          </p:cNvPr>
          <p:cNvPicPr>
            <a:picLocks noChangeAspect="1"/>
          </p:cNvPicPr>
          <p:nvPr/>
        </p:nvPicPr>
        <p:blipFill rotWithShape="1">
          <a:blip r:embed="rId2"/>
          <a:srcRect l="15564" r="17482" b="-1"/>
          <a:stretch/>
        </p:blipFill>
        <p:spPr>
          <a:xfrm>
            <a:off x="5090477" y="10"/>
            <a:ext cx="7100000"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5" name="TextBox 4">
            <a:extLst>
              <a:ext uri="{FF2B5EF4-FFF2-40B4-BE49-F238E27FC236}">
                <a16:creationId xmlns:a16="http://schemas.microsoft.com/office/drawing/2014/main" id="{C42AFAB6-587C-CCD5-E427-BBFFBFEBDE53}"/>
              </a:ext>
            </a:extLst>
          </p:cNvPr>
          <p:cNvSpPr txBox="1"/>
          <p:nvPr/>
        </p:nvSpPr>
        <p:spPr>
          <a:xfrm>
            <a:off x="1444112" y="4830095"/>
            <a:ext cx="2009467" cy="197284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ct val="110000"/>
              </a:lnSpc>
              <a:spcBef>
                <a:spcPts val="1000"/>
              </a:spcBef>
            </a:pPr>
            <a:r>
              <a:rPr lang="en-US" b="1">
                <a:ea typeface="+mn-lt"/>
                <a:cs typeface="+mn-lt"/>
              </a:rPr>
              <a:t>AARTHI M</a:t>
            </a:r>
            <a:endParaRPr lang="en-US">
              <a:ea typeface="+mn-lt"/>
              <a:cs typeface="+mn-lt"/>
            </a:endParaRPr>
          </a:p>
          <a:p>
            <a:pPr algn="ctr">
              <a:lnSpc>
                <a:spcPct val="110000"/>
              </a:lnSpc>
              <a:spcBef>
                <a:spcPts val="1000"/>
              </a:spcBef>
            </a:pPr>
            <a:r>
              <a:rPr lang="en-US" b="1">
                <a:ea typeface="+mn-lt"/>
                <a:cs typeface="+mn-lt"/>
              </a:rPr>
              <a:t>BALAJI P</a:t>
            </a:r>
            <a:endParaRPr lang="en-US">
              <a:ea typeface="+mn-lt"/>
              <a:cs typeface="+mn-lt"/>
            </a:endParaRPr>
          </a:p>
          <a:p>
            <a:pPr algn="ctr">
              <a:lnSpc>
                <a:spcPct val="110000"/>
              </a:lnSpc>
              <a:spcBef>
                <a:spcPts val="1000"/>
              </a:spcBef>
            </a:pPr>
            <a:r>
              <a:rPr lang="en-US" b="1">
                <a:ea typeface="+mn-lt"/>
                <a:cs typeface="+mn-lt"/>
              </a:rPr>
              <a:t>DEEPEKA S</a:t>
            </a:r>
            <a:endParaRPr lang="en-US">
              <a:ea typeface="+mn-lt"/>
              <a:cs typeface="+mn-lt"/>
            </a:endParaRPr>
          </a:p>
          <a:p>
            <a:pPr algn="ctr">
              <a:lnSpc>
                <a:spcPct val="110000"/>
              </a:lnSpc>
              <a:spcBef>
                <a:spcPts val="1000"/>
              </a:spcBef>
            </a:pPr>
            <a:r>
              <a:rPr lang="en-US" b="1">
                <a:ea typeface="+mn-lt"/>
                <a:cs typeface="+mn-lt"/>
              </a:rPr>
              <a:t>DENESH A</a:t>
            </a:r>
            <a:endParaRPr lang="en-US">
              <a:ea typeface="+mn-lt"/>
              <a:cs typeface="+mn-lt"/>
            </a:endParaRPr>
          </a:p>
          <a:p>
            <a:pPr algn="l"/>
            <a:endParaRPr lang="en-US"/>
          </a:p>
        </p:txBody>
      </p:sp>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98B41-77A3-0CFC-11A8-46A12A8A49B7}"/>
              </a:ext>
            </a:extLst>
          </p:cNvPr>
          <p:cNvSpPr>
            <a:spLocks noGrp="1"/>
          </p:cNvSpPr>
          <p:nvPr>
            <p:ph type="title"/>
          </p:nvPr>
        </p:nvSpPr>
        <p:spPr/>
        <p:txBody>
          <a:bodyPr/>
          <a:lstStyle/>
          <a:p>
            <a:r>
              <a:rPr lang="en-US"/>
              <a:t>Analysis and findings</a:t>
            </a:r>
          </a:p>
        </p:txBody>
      </p:sp>
      <p:sp>
        <p:nvSpPr>
          <p:cNvPr id="3" name="Content Placeholder 2">
            <a:extLst>
              <a:ext uri="{FF2B5EF4-FFF2-40B4-BE49-F238E27FC236}">
                <a16:creationId xmlns:a16="http://schemas.microsoft.com/office/drawing/2014/main" id="{21DA2736-F51E-8464-DB6F-7571C50AAA4E}"/>
              </a:ext>
            </a:extLst>
          </p:cNvPr>
          <p:cNvSpPr>
            <a:spLocks noGrp="1"/>
          </p:cNvSpPr>
          <p:nvPr>
            <p:ph idx="1"/>
          </p:nvPr>
        </p:nvSpPr>
        <p:spPr/>
        <p:txBody>
          <a:bodyPr vert="horz" lIns="91440" tIns="45720" rIns="91440" bIns="45720" rtlCol="0" anchor="t">
            <a:normAutofit/>
          </a:bodyPr>
          <a:lstStyle/>
          <a:p>
            <a:pPr marL="0" indent="0">
              <a:buNone/>
            </a:pPr>
            <a:r>
              <a:rPr lang="en-US">
                <a:ea typeface="+mn-lt"/>
                <a:cs typeface="+mn-lt"/>
              </a:rPr>
              <a:t>The use of a paper-file system to record, process and monitor event booking data, financial data and personnel data causes a delay in decision making. This is so because managers get limited time to analyze the information for proper decision-making process. Hence this has been corrected in our system to enhance fast process. More Options on events are not available which will be enhanced in future.</a:t>
            </a:r>
            <a:endParaRPr lang="en-US"/>
          </a:p>
        </p:txBody>
      </p:sp>
    </p:spTree>
    <p:extLst>
      <p:ext uri="{BB962C8B-B14F-4D97-AF65-F5344CB8AC3E}">
        <p14:creationId xmlns:p14="http://schemas.microsoft.com/office/powerpoint/2010/main" val="5220811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08B7BB-D306-E27E-068E-985DBF006237}"/>
              </a:ext>
            </a:extLst>
          </p:cNvPr>
          <p:cNvSpPr>
            <a:spLocks noGrp="1"/>
          </p:cNvSpPr>
          <p:nvPr>
            <p:ph type="title"/>
          </p:nvPr>
        </p:nvSpPr>
        <p:spPr>
          <a:xfrm>
            <a:off x="635000" y="640823"/>
            <a:ext cx="3418659" cy="5583148"/>
          </a:xfrm>
        </p:spPr>
        <p:txBody>
          <a:bodyPr anchor="ctr">
            <a:normAutofit/>
          </a:bodyPr>
          <a:lstStyle/>
          <a:p>
            <a:r>
              <a:rPr lang="en-US" sz="6000"/>
              <a:t>Merits....</a:t>
            </a:r>
          </a:p>
        </p:txBody>
      </p:sp>
      <p:sp>
        <p:nvSpPr>
          <p:cNvPr id="11" name="Rectangle 22">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14992" y="1557877"/>
            <a:ext cx="18288" cy="3749040"/>
          </a:xfrm>
          <a:custGeom>
            <a:avLst/>
            <a:gdLst>
              <a:gd name="connsiteX0" fmla="*/ 0 w 18288"/>
              <a:gd name="connsiteY0" fmla="*/ 0 h 3749040"/>
              <a:gd name="connsiteX1" fmla="*/ 18288 w 18288"/>
              <a:gd name="connsiteY1" fmla="*/ 0 h 3749040"/>
              <a:gd name="connsiteX2" fmla="*/ 18288 w 18288"/>
              <a:gd name="connsiteY2" fmla="*/ 662330 h 3749040"/>
              <a:gd name="connsiteX3" fmla="*/ 18288 w 18288"/>
              <a:gd name="connsiteY3" fmla="*/ 1174699 h 3749040"/>
              <a:gd name="connsiteX4" fmla="*/ 18288 w 18288"/>
              <a:gd name="connsiteY4" fmla="*/ 1724558 h 3749040"/>
              <a:gd name="connsiteX5" fmla="*/ 18288 w 18288"/>
              <a:gd name="connsiteY5" fmla="*/ 2424379 h 3749040"/>
              <a:gd name="connsiteX6" fmla="*/ 18288 w 18288"/>
              <a:gd name="connsiteY6" fmla="*/ 3049219 h 3749040"/>
              <a:gd name="connsiteX7" fmla="*/ 18288 w 18288"/>
              <a:gd name="connsiteY7" fmla="*/ 3749040 h 3749040"/>
              <a:gd name="connsiteX8" fmla="*/ 0 w 18288"/>
              <a:gd name="connsiteY8" fmla="*/ 3749040 h 3749040"/>
              <a:gd name="connsiteX9" fmla="*/ 0 w 18288"/>
              <a:gd name="connsiteY9" fmla="*/ 3236671 h 3749040"/>
              <a:gd name="connsiteX10" fmla="*/ 0 w 18288"/>
              <a:gd name="connsiteY10" fmla="*/ 2536850 h 3749040"/>
              <a:gd name="connsiteX11" fmla="*/ 0 w 18288"/>
              <a:gd name="connsiteY11" fmla="*/ 1874520 h 3749040"/>
              <a:gd name="connsiteX12" fmla="*/ 0 w 18288"/>
              <a:gd name="connsiteY12" fmla="*/ 1362151 h 3749040"/>
              <a:gd name="connsiteX13" fmla="*/ 0 w 18288"/>
              <a:gd name="connsiteY13" fmla="*/ 774802 h 3749040"/>
              <a:gd name="connsiteX14" fmla="*/ 0 w 18288"/>
              <a:gd name="connsiteY14" fmla="*/ 0 h 374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288" h="3749040" fill="none" extrusionOk="0">
                <a:moveTo>
                  <a:pt x="0" y="0"/>
                </a:moveTo>
                <a:cubicBezTo>
                  <a:pt x="8690" y="407"/>
                  <a:pt x="14141" y="154"/>
                  <a:pt x="18288" y="0"/>
                </a:cubicBezTo>
                <a:cubicBezTo>
                  <a:pt x="34838" y="143586"/>
                  <a:pt x="-11860" y="333097"/>
                  <a:pt x="18288" y="662330"/>
                </a:cubicBezTo>
                <a:cubicBezTo>
                  <a:pt x="48436" y="991563"/>
                  <a:pt x="32813" y="1046681"/>
                  <a:pt x="18288" y="1174699"/>
                </a:cubicBezTo>
                <a:cubicBezTo>
                  <a:pt x="3763" y="1302717"/>
                  <a:pt x="40974" y="1467838"/>
                  <a:pt x="18288" y="1724558"/>
                </a:cubicBezTo>
                <a:cubicBezTo>
                  <a:pt x="-4398" y="1981278"/>
                  <a:pt x="36650" y="2215729"/>
                  <a:pt x="18288" y="2424379"/>
                </a:cubicBezTo>
                <a:cubicBezTo>
                  <a:pt x="-74" y="2633029"/>
                  <a:pt x="-9881" y="2874703"/>
                  <a:pt x="18288" y="3049219"/>
                </a:cubicBezTo>
                <a:cubicBezTo>
                  <a:pt x="46457" y="3223735"/>
                  <a:pt x="4078" y="3453850"/>
                  <a:pt x="18288" y="3749040"/>
                </a:cubicBezTo>
                <a:cubicBezTo>
                  <a:pt x="14465" y="3749751"/>
                  <a:pt x="7675" y="3748271"/>
                  <a:pt x="0" y="3749040"/>
                </a:cubicBezTo>
                <a:cubicBezTo>
                  <a:pt x="19669" y="3507959"/>
                  <a:pt x="-9883" y="3339386"/>
                  <a:pt x="0" y="3236671"/>
                </a:cubicBezTo>
                <a:cubicBezTo>
                  <a:pt x="9883" y="3133956"/>
                  <a:pt x="26871" y="2857214"/>
                  <a:pt x="0" y="2536850"/>
                </a:cubicBezTo>
                <a:cubicBezTo>
                  <a:pt x="-26871" y="2216486"/>
                  <a:pt x="4790" y="2156616"/>
                  <a:pt x="0" y="1874520"/>
                </a:cubicBezTo>
                <a:cubicBezTo>
                  <a:pt x="-4790" y="1592424"/>
                  <a:pt x="-3117" y="1558688"/>
                  <a:pt x="0" y="1362151"/>
                </a:cubicBezTo>
                <a:cubicBezTo>
                  <a:pt x="3117" y="1165614"/>
                  <a:pt x="16802" y="1045125"/>
                  <a:pt x="0" y="774802"/>
                </a:cubicBezTo>
                <a:cubicBezTo>
                  <a:pt x="-16802" y="504479"/>
                  <a:pt x="-29640" y="377701"/>
                  <a:pt x="0" y="0"/>
                </a:cubicBezTo>
                <a:close/>
              </a:path>
              <a:path w="18288" h="3749040" stroke="0" extrusionOk="0">
                <a:moveTo>
                  <a:pt x="0" y="0"/>
                </a:moveTo>
                <a:cubicBezTo>
                  <a:pt x="5341" y="9"/>
                  <a:pt x="11148" y="-611"/>
                  <a:pt x="18288" y="0"/>
                </a:cubicBezTo>
                <a:cubicBezTo>
                  <a:pt x="33352" y="227288"/>
                  <a:pt x="30894" y="278824"/>
                  <a:pt x="18288" y="512369"/>
                </a:cubicBezTo>
                <a:cubicBezTo>
                  <a:pt x="5682" y="745914"/>
                  <a:pt x="53060" y="998220"/>
                  <a:pt x="18288" y="1212190"/>
                </a:cubicBezTo>
                <a:cubicBezTo>
                  <a:pt x="-16484" y="1426160"/>
                  <a:pt x="35474" y="1585099"/>
                  <a:pt x="18288" y="1837030"/>
                </a:cubicBezTo>
                <a:cubicBezTo>
                  <a:pt x="1102" y="2088961"/>
                  <a:pt x="16704" y="2251948"/>
                  <a:pt x="18288" y="2386889"/>
                </a:cubicBezTo>
                <a:cubicBezTo>
                  <a:pt x="19872" y="2521830"/>
                  <a:pt x="5902" y="2679005"/>
                  <a:pt x="18288" y="2936748"/>
                </a:cubicBezTo>
                <a:cubicBezTo>
                  <a:pt x="30674" y="3194491"/>
                  <a:pt x="13809" y="3416052"/>
                  <a:pt x="18288" y="3749040"/>
                </a:cubicBezTo>
                <a:cubicBezTo>
                  <a:pt x="9729" y="3749861"/>
                  <a:pt x="3965" y="3749683"/>
                  <a:pt x="0" y="3749040"/>
                </a:cubicBezTo>
                <a:cubicBezTo>
                  <a:pt x="-10152" y="3632102"/>
                  <a:pt x="-5013" y="3340136"/>
                  <a:pt x="0" y="3236671"/>
                </a:cubicBezTo>
                <a:cubicBezTo>
                  <a:pt x="5013" y="3133206"/>
                  <a:pt x="-27249" y="2814766"/>
                  <a:pt x="0" y="2649322"/>
                </a:cubicBezTo>
                <a:cubicBezTo>
                  <a:pt x="27249" y="2483878"/>
                  <a:pt x="8506" y="2308131"/>
                  <a:pt x="0" y="2061972"/>
                </a:cubicBezTo>
                <a:cubicBezTo>
                  <a:pt x="-8506" y="1815813"/>
                  <a:pt x="-14267" y="1574470"/>
                  <a:pt x="0" y="1399642"/>
                </a:cubicBezTo>
                <a:cubicBezTo>
                  <a:pt x="14267" y="1224814"/>
                  <a:pt x="-24839" y="1011862"/>
                  <a:pt x="0" y="812292"/>
                </a:cubicBezTo>
                <a:cubicBezTo>
                  <a:pt x="24839" y="612722"/>
                  <a:pt x="20220" y="372179"/>
                  <a:pt x="0" y="0"/>
                </a:cubicBezTo>
                <a:close/>
              </a:path>
            </a:pathLst>
          </a:custGeom>
          <a:solidFill>
            <a:schemeClr val="accent1"/>
          </a:solidFill>
          <a:ln w="34925">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DB7E05A7-5821-B5F2-C29C-8FBC51BCEC12}"/>
              </a:ext>
            </a:extLst>
          </p:cNvPr>
          <p:cNvGraphicFramePr>
            <a:graphicFrameLocks noGrp="1"/>
          </p:cNvGraphicFramePr>
          <p:nvPr>
            <p:ph idx="1"/>
            <p:extLst>
              <p:ext uri="{D42A27DB-BD31-4B8C-83A1-F6EECF244321}">
                <p14:modId xmlns:p14="http://schemas.microsoft.com/office/powerpoint/2010/main" val="3382812947"/>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422242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93CF3-AA7F-D696-1AB2-60D1BCB78A0D}"/>
              </a:ext>
            </a:extLst>
          </p:cNvPr>
          <p:cNvSpPr>
            <a:spLocks noGrp="1"/>
          </p:cNvSpPr>
          <p:nvPr>
            <p:ph type="title"/>
          </p:nvPr>
        </p:nvSpPr>
        <p:spPr/>
        <p:txBody>
          <a:bodyPr/>
          <a:lstStyle/>
          <a:p>
            <a:r>
              <a:rPr lang="en-US"/>
              <a:t>screenshots</a:t>
            </a:r>
          </a:p>
        </p:txBody>
      </p:sp>
      <p:pic>
        <p:nvPicPr>
          <p:cNvPr id="4" name="Picture 4" descr="Logo&#10;&#10;Description automatically generated">
            <a:extLst>
              <a:ext uri="{FF2B5EF4-FFF2-40B4-BE49-F238E27FC236}">
                <a16:creationId xmlns:a16="http://schemas.microsoft.com/office/drawing/2014/main" id="{2EFEFD1F-7D2F-4107-1A7B-29A01133D346}"/>
              </a:ext>
            </a:extLst>
          </p:cNvPr>
          <p:cNvPicPr>
            <a:picLocks noGrp="1" noChangeAspect="1"/>
          </p:cNvPicPr>
          <p:nvPr>
            <p:ph idx="1"/>
          </p:nvPr>
        </p:nvPicPr>
        <p:blipFill>
          <a:blip r:embed="rId2"/>
          <a:stretch>
            <a:fillRect/>
          </a:stretch>
        </p:blipFill>
        <p:spPr>
          <a:xfrm>
            <a:off x="1735910" y="1929384"/>
            <a:ext cx="8720180" cy="4251960"/>
          </a:xfrm>
        </p:spPr>
      </p:pic>
    </p:spTree>
    <p:extLst>
      <p:ext uri="{BB962C8B-B14F-4D97-AF65-F5344CB8AC3E}">
        <p14:creationId xmlns:p14="http://schemas.microsoft.com/office/powerpoint/2010/main" val="22198569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Graphical user interface, website&#10;&#10;Description automatically generated">
            <a:extLst>
              <a:ext uri="{FF2B5EF4-FFF2-40B4-BE49-F238E27FC236}">
                <a16:creationId xmlns:a16="http://schemas.microsoft.com/office/drawing/2014/main" id="{578E0CAA-693F-B0A8-7562-24B0A15E55F1}"/>
              </a:ext>
            </a:extLst>
          </p:cNvPr>
          <p:cNvPicPr>
            <a:picLocks noGrp="1" noChangeAspect="1"/>
          </p:cNvPicPr>
          <p:nvPr>
            <p:ph idx="4294967295"/>
          </p:nvPr>
        </p:nvPicPr>
        <p:blipFill>
          <a:blip r:embed="rId2"/>
          <a:stretch>
            <a:fillRect/>
          </a:stretch>
        </p:blipFill>
        <p:spPr>
          <a:xfrm>
            <a:off x="1401097" y="872715"/>
            <a:ext cx="8636000" cy="4559300"/>
          </a:xfrm>
        </p:spPr>
      </p:pic>
    </p:spTree>
    <p:extLst>
      <p:ext uri="{BB962C8B-B14F-4D97-AF65-F5344CB8AC3E}">
        <p14:creationId xmlns:p14="http://schemas.microsoft.com/office/powerpoint/2010/main" val="33033878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Graphical user interface, text&#10;&#10;Description automatically generated">
            <a:extLst>
              <a:ext uri="{FF2B5EF4-FFF2-40B4-BE49-F238E27FC236}">
                <a16:creationId xmlns:a16="http://schemas.microsoft.com/office/drawing/2014/main" id="{77C7A7EF-65C8-FA46-08C3-DA8D30150776}"/>
              </a:ext>
            </a:extLst>
          </p:cNvPr>
          <p:cNvPicPr>
            <a:picLocks noChangeAspect="1"/>
          </p:cNvPicPr>
          <p:nvPr/>
        </p:nvPicPr>
        <p:blipFill>
          <a:blip r:embed="rId2"/>
          <a:stretch>
            <a:fillRect/>
          </a:stretch>
        </p:blipFill>
        <p:spPr>
          <a:xfrm>
            <a:off x="1295400" y="503178"/>
            <a:ext cx="9601199" cy="3024870"/>
          </a:xfrm>
          <a:prstGeom prst="rect">
            <a:avLst/>
          </a:prstGeom>
        </p:spPr>
      </p:pic>
      <p:pic>
        <p:nvPicPr>
          <p:cNvPr id="5" name="Picture 5" descr="Timeline&#10;&#10;Description automatically generated">
            <a:extLst>
              <a:ext uri="{FF2B5EF4-FFF2-40B4-BE49-F238E27FC236}">
                <a16:creationId xmlns:a16="http://schemas.microsoft.com/office/drawing/2014/main" id="{2D57159A-7883-58BC-E7B9-F310DD00AF43}"/>
              </a:ext>
            </a:extLst>
          </p:cNvPr>
          <p:cNvPicPr>
            <a:picLocks noChangeAspect="1"/>
          </p:cNvPicPr>
          <p:nvPr/>
        </p:nvPicPr>
        <p:blipFill>
          <a:blip r:embed="rId3"/>
          <a:stretch>
            <a:fillRect/>
          </a:stretch>
        </p:blipFill>
        <p:spPr>
          <a:xfrm>
            <a:off x="1369143" y="3842073"/>
            <a:ext cx="9674941" cy="2529111"/>
          </a:xfrm>
          <a:prstGeom prst="rect">
            <a:avLst/>
          </a:prstGeom>
        </p:spPr>
      </p:pic>
    </p:spTree>
    <p:extLst>
      <p:ext uri="{BB962C8B-B14F-4D97-AF65-F5344CB8AC3E}">
        <p14:creationId xmlns:p14="http://schemas.microsoft.com/office/powerpoint/2010/main" val="3723599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picture containing text&#10;&#10;Description automatically generated">
            <a:extLst>
              <a:ext uri="{FF2B5EF4-FFF2-40B4-BE49-F238E27FC236}">
                <a16:creationId xmlns:a16="http://schemas.microsoft.com/office/drawing/2014/main" id="{E8795EC9-CFC7-ABEB-EBBB-597FF82693B2}"/>
              </a:ext>
            </a:extLst>
          </p:cNvPr>
          <p:cNvPicPr>
            <a:picLocks noChangeAspect="1"/>
          </p:cNvPicPr>
          <p:nvPr/>
        </p:nvPicPr>
        <p:blipFill>
          <a:blip r:embed="rId2"/>
          <a:stretch>
            <a:fillRect/>
          </a:stretch>
        </p:blipFill>
        <p:spPr>
          <a:xfrm>
            <a:off x="607142" y="688193"/>
            <a:ext cx="5582265" cy="2814614"/>
          </a:xfrm>
          <a:prstGeom prst="rect">
            <a:avLst/>
          </a:prstGeom>
        </p:spPr>
      </p:pic>
      <p:pic>
        <p:nvPicPr>
          <p:cNvPr id="5" name="Picture 5" descr="Timeline&#10;&#10;Description automatically generated">
            <a:extLst>
              <a:ext uri="{FF2B5EF4-FFF2-40B4-BE49-F238E27FC236}">
                <a16:creationId xmlns:a16="http://schemas.microsoft.com/office/drawing/2014/main" id="{B1E76982-5986-AB57-2268-AE0E3D5E350E}"/>
              </a:ext>
            </a:extLst>
          </p:cNvPr>
          <p:cNvPicPr>
            <a:picLocks noChangeAspect="1"/>
          </p:cNvPicPr>
          <p:nvPr/>
        </p:nvPicPr>
        <p:blipFill>
          <a:blip r:embed="rId3"/>
          <a:stretch>
            <a:fillRect/>
          </a:stretch>
        </p:blipFill>
        <p:spPr>
          <a:xfrm>
            <a:off x="6641690" y="609949"/>
            <a:ext cx="5483941" cy="2971099"/>
          </a:xfrm>
          <a:prstGeom prst="rect">
            <a:avLst/>
          </a:prstGeom>
        </p:spPr>
      </p:pic>
      <p:pic>
        <p:nvPicPr>
          <p:cNvPr id="6" name="Picture 6" descr="Text&#10;&#10;Description automatically generated">
            <a:extLst>
              <a:ext uri="{FF2B5EF4-FFF2-40B4-BE49-F238E27FC236}">
                <a16:creationId xmlns:a16="http://schemas.microsoft.com/office/drawing/2014/main" id="{FDFC2001-D84C-6283-6D8D-CFC4AC576289}"/>
              </a:ext>
            </a:extLst>
          </p:cNvPr>
          <p:cNvPicPr>
            <a:picLocks noChangeAspect="1"/>
          </p:cNvPicPr>
          <p:nvPr/>
        </p:nvPicPr>
        <p:blipFill>
          <a:blip r:embed="rId4"/>
          <a:stretch>
            <a:fillRect/>
          </a:stretch>
        </p:blipFill>
        <p:spPr>
          <a:xfrm>
            <a:off x="607142" y="3836598"/>
            <a:ext cx="5582264" cy="2687544"/>
          </a:xfrm>
          <a:prstGeom prst="rect">
            <a:avLst/>
          </a:prstGeom>
        </p:spPr>
      </p:pic>
      <p:pic>
        <p:nvPicPr>
          <p:cNvPr id="7" name="Picture 7" descr="Text&#10;&#10;Description automatically generated">
            <a:extLst>
              <a:ext uri="{FF2B5EF4-FFF2-40B4-BE49-F238E27FC236}">
                <a16:creationId xmlns:a16="http://schemas.microsoft.com/office/drawing/2014/main" id="{BBF0E34E-CCE5-37F9-C801-A05491190FE7}"/>
              </a:ext>
            </a:extLst>
          </p:cNvPr>
          <p:cNvPicPr>
            <a:picLocks noChangeAspect="1"/>
          </p:cNvPicPr>
          <p:nvPr/>
        </p:nvPicPr>
        <p:blipFill>
          <a:blip r:embed="rId5"/>
          <a:stretch>
            <a:fillRect/>
          </a:stretch>
        </p:blipFill>
        <p:spPr>
          <a:xfrm>
            <a:off x="6543368" y="3837681"/>
            <a:ext cx="5643717" cy="2685382"/>
          </a:xfrm>
          <a:prstGeom prst="rect">
            <a:avLst/>
          </a:prstGeom>
        </p:spPr>
      </p:pic>
    </p:spTree>
    <p:extLst>
      <p:ext uri="{BB962C8B-B14F-4D97-AF65-F5344CB8AC3E}">
        <p14:creationId xmlns:p14="http://schemas.microsoft.com/office/powerpoint/2010/main" val="20237426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Graphical user interface, text, application, chat or text message&#10;&#10;Description automatically generated">
            <a:extLst>
              <a:ext uri="{FF2B5EF4-FFF2-40B4-BE49-F238E27FC236}">
                <a16:creationId xmlns:a16="http://schemas.microsoft.com/office/drawing/2014/main" id="{2E6BE54D-03AF-0FD2-3042-C1792EE1DFD5}"/>
              </a:ext>
            </a:extLst>
          </p:cNvPr>
          <p:cNvPicPr>
            <a:picLocks noChangeAspect="1"/>
          </p:cNvPicPr>
          <p:nvPr/>
        </p:nvPicPr>
        <p:blipFill>
          <a:blip r:embed="rId2"/>
          <a:stretch>
            <a:fillRect/>
          </a:stretch>
        </p:blipFill>
        <p:spPr>
          <a:xfrm>
            <a:off x="545691" y="1032814"/>
            <a:ext cx="3837038" cy="4939853"/>
          </a:xfrm>
          <a:prstGeom prst="rect">
            <a:avLst/>
          </a:prstGeom>
        </p:spPr>
      </p:pic>
      <p:pic>
        <p:nvPicPr>
          <p:cNvPr id="3" name="Picture 3" descr="Graphical user interface, application&#10;&#10;Description automatically generated">
            <a:extLst>
              <a:ext uri="{FF2B5EF4-FFF2-40B4-BE49-F238E27FC236}">
                <a16:creationId xmlns:a16="http://schemas.microsoft.com/office/drawing/2014/main" id="{670780BC-A1B2-23D3-EA2C-8EFA8A9E0CFB}"/>
              </a:ext>
            </a:extLst>
          </p:cNvPr>
          <p:cNvPicPr>
            <a:picLocks noChangeAspect="1"/>
          </p:cNvPicPr>
          <p:nvPr/>
        </p:nvPicPr>
        <p:blipFill>
          <a:blip r:embed="rId3"/>
          <a:stretch>
            <a:fillRect/>
          </a:stretch>
        </p:blipFill>
        <p:spPr>
          <a:xfrm>
            <a:off x="5043949" y="520077"/>
            <a:ext cx="6307393" cy="3089393"/>
          </a:xfrm>
          <a:prstGeom prst="rect">
            <a:avLst/>
          </a:prstGeom>
        </p:spPr>
      </p:pic>
      <p:pic>
        <p:nvPicPr>
          <p:cNvPr id="4" name="Picture 4" descr="Graphical user interface, application&#10;&#10;Description automatically generated">
            <a:extLst>
              <a:ext uri="{FF2B5EF4-FFF2-40B4-BE49-F238E27FC236}">
                <a16:creationId xmlns:a16="http://schemas.microsoft.com/office/drawing/2014/main" id="{6E4BA598-D6E2-38D7-F08F-B1BA34E06686}"/>
              </a:ext>
            </a:extLst>
          </p:cNvPr>
          <p:cNvPicPr>
            <a:picLocks noChangeAspect="1"/>
          </p:cNvPicPr>
          <p:nvPr/>
        </p:nvPicPr>
        <p:blipFill>
          <a:blip r:embed="rId4"/>
          <a:stretch>
            <a:fillRect/>
          </a:stretch>
        </p:blipFill>
        <p:spPr>
          <a:xfrm>
            <a:off x="5388078" y="3839014"/>
            <a:ext cx="5631425" cy="2768747"/>
          </a:xfrm>
          <a:prstGeom prst="rect">
            <a:avLst/>
          </a:prstGeom>
        </p:spPr>
      </p:pic>
    </p:spTree>
    <p:extLst>
      <p:ext uri="{BB962C8B-B14F-4D97-AF65-F5344CB8AC3E}">
        <p14:creationId xmlns:p14="http://schemas.microsoft.com/office/powerpoint/2010/main" val="31070352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BB5FBD1F-5781-3D00-167B-A857CAEEBAB3}"/>
              </a:ext>
            </a:extLst>
          </p:cNvPr>
          <p:cNvPicPr>
            <a:picLocks noChangeAspect="1"/>
          </p:cNvPicPr>
          <p:nvPr/>
        </p:nvPicPr>
        <p:blipFill>
          <a:blip r:embed="rId2"/>
          <a:stretch>
            <a:fillRect/>
          </a:stretch>
        </p:blipFill>
        <p:spPr>
          <a:xfrm>
            <a:off x="1061883" y="702356"/>
            <a:ext cx="9515167" cy="2724837"/>
          </a:xfrm>
          <a:prstGeom prst="rect">
            <a:avLst/>
          </a:prstGeom>
        </p:spPr>
      </p:pic>
      <p:pic>
        <p:nvPicPr>
          <p:cNvPr id="3" name="Picture 3" descr="Graphical user interface, application&#10;&#10;Description automatically generated">
            <a:extLst>
              <a:ext uri="{FF2B5EF4-FFF2-40B4-BE49-F238E27FC236}">
                <a16:creationId xmlns:a16="http://schemas.microsoft.com/office/drawing/2014/main" id="{7CA34585-06BD-3D48-5D07-99CE2B29FC09}"/>
              </a:ext>
            </a:extLst>
          </p:cNvPr>
          <p:cNvPicPr>
            <a:picLocks noChangeAspect="1"/>
          </p:cNvPicPr>
          <p:nvPr/>
        </p:nvPicPr>
        <p:blipFill>
          <a:blip r:embed="rId3"/>
          <a:stretch>
            <a:fillRect/>
          </a:stretch>
        </p:blipFill>
        <p:spPr>
          <a:xfrm>
            <a:off x="1061884" y="3826724"/>
            <a:ext cx="9834715" cy="2891650"/>
          </a:xfrm>
          <a:prstGeom prst="rect">
            <a:avLst/>
          </a:prstGeom>
        </p:spPr>
      </p:pic>
    </p:spTree>
    <p:extLst>
      <p:ext uri="{BB962C8B-B14F-4D97-AF65-F5344CB8AC3E}">
        <p14:creationId xmlns:p14="http://schemas.microsoft.com/office/powerpoint/2010/main" val="20610704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F80E3-BCAF-A114-B2EF-B0964B63B40F}"/>
              </a:ext>
            </a:extLst>
          </p:cNvPr>
          <p:cNvSpPr>
            <a:spLocks noGrp="1"/>
          </p:cNvSpPr>
          <p:nvPr>
            <p:ph type="title"/>
          </p:nvPr>
        </p:nvSpPr>
        <p:spPr/>
        <p:txBody>
          <a:bodyPr/>
          <a:lstStyle/>
          <a:p>
            <a:r>
              <a:rPr lang="en-US"/>
              <a:t>conclusion</a:t>
            </a:r>
          </a:p>
        </p:txBody>
      </p:sp>
      <p:sp>
        <p:nvSpPr>
          <p:cNvPr id="3" name="Content Placeholder 2">
            <a:extLst>
              <a:ext uri="{FF2B5EF4-FFF2-40B4-BE49-F238E27FC236}">
                <a16:creationId xmlns:a16="http://schemas.microsoft.com/office/drawing/2014/main" id="{FABF1DB4-5019-702E-5166-0F094D19D1D8}"/>
              </a:ext>
            </a:extLst>
          </p:cNvPr>
          <p:cNvSpPr>
            <a:spLocks noGrp="1"/>
          </p:cNvSpPr>
          <p:nvPr>
            <p:ph idx="1"/>
          </p:nvPr>
        </p:nvSpPr>
        <p:spPr/>
        <p:txBody>
          <a:bodyPr vert="horz" lIns="91440" tIns="45720" rIns="91440" bIns="45720" rtlCol="0" anchor="t">
            <a:normAutofit/>
          </a:bodyPr>
          <a:lstStyle/>
          <a:p>
            <a:r>
              <a:rPr lang="en-US" sz="2400">
                <a:ea typeface="+mn-lt"/>
                <a:cs typeface="+mn-lt"/>
              </a:rPr>
              <a:t>Event management requires excellent communication, management, planning and control skills. An event management framework involves such concepts as technology, structure, effectiveness, and fit. Each of the concepts has great impact on the modern organization and its functions. The correlation between these measures and measures of arrangement indicates how well the management decisions matches structure. Modern project management does not reveal much about how the important properties of these systems should be measures.</a:t>
            </a:r>
            <a:endParaRPr lang="en-US" sz="2400"/>
          </a:p>
        </p:txBody>
      </p:sp>
    </p:spTree>
    <p:extLst>
      <p:ext uri="{BB962C8B-B14F-4D97-AF65-F5344CB8AC3E}">
        <p14:creationId xmlns:p14="http://schemas.microsoft.com/office/powerpoint/2010/main" val="3118678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E06EF-AFF1-492E-1BF1-2EA3F7528D04}"/>
              </a:ext>
            </a:extLst>
          </p:cNvPr>
          <p:cNvSpPr>
            <a:spLocks noGrp="1"/>
          </p:cNvSpPr>
          <p:nvPr>
            <p:ph type="title"/>
          </p:nvPr>
        </p:nvSpPr>
        <p:spPr/>
        <p:txBody>
          <a:bodyPr/>
          <a:lstStyle/>
          <a:p>
            <a:r>
              <a:rPr lang="en-US"/>
              <a:t>references</a:t>
            </a:r>
          </a:p>
        </p:txBody>
      </p:sp>
      <p:sp>
        <p:nvSpPr>
          <p:cNvPr id="3" name="Content Placeholder 2">
            <a:extLst>
              <a:ext uri="{FF2B5EF4-FFF2-40B4-BE49-F238E27FC236}">
                <a16:creationId xmlns:a16="http://schemas.microsoft.com/office/drawing/2014/main" id="{522956E6-CA5B-6AB2-A8A7-92D8EBC22D5F}"/>
              </a:ext>
            </a:extLst>
          </p:cNvPr>
          <p:cNvSpPr>
            <a:spLocks noGrp="1"/>
          </p:cNvSpPr>
          <p:nvPr>
            <p:ph idx="1"/>
          </p:nvPr>
        </p:nvSpPr>
        <p:spPr/>
        <p:txBody>
          <a:bodyPr vert="horz" lIns="91440" tIns="45720" rIns="91440" bIns="45720" rtlCol="0" anchor="t">
            <a:normAutofit/>
          </a:bodyPr>
          <a:lstStyle/>
          <a:p>
            <a:pPr marL="0" indent="0">
              <a:buNone/>
            </a:pPr>
            <a:r>
              <a:rPr lang="en-US" sz="2000">
                <a:ea typeface="+mn-lt"/>
                <a:cs typeface="+mn-lt"/>
              </a:rPr>
              <a:t>[1] Goldblatt, Joe. Twenty-First Century Global Event Management (The Wiley </a:t>
            </a:r>
            <a:br>
              <a:rPr lang="en-US" sz="2000">
                <a:ea typeface="+mn-lt"/>
                <a:cs typeface="+mn-lt"/>
              </a:rPr>
            </a:br>
            <a:r>
              <a:rPr lang="en-US" sz="2000">
                <a:ea typeface="+mn-lt"/>
                <a:cs typeface="+mn-lt"/>
              </a:rPr>
              <a:t>Event Management Series) ISBN 0-471-39687-7. </a:t>
            </a:r>
            <a:endParaRPr lang="en-US" sz="2000"/>
          </a:p>
          <a:p>
            <a:pPr marL="0" indent="0">
              <a:buNone/>
            </a:pPr>
            <a:r>
              <a:rPr lang="en-US" sz="2000">
                <a:ea typeface="+mn-lt"/>
                <a:cs typeface="+mn-lt"/>
              </a:rPr>
              <a:t>Link:</a:t>
            </a:r>
            <a:r>
              <a:rPr lang="en-US" sz="2000">
                <a:ea typeface="+mn-lt"/>
                <a:cs typeface="+mn-lt"/>
                <a:hlinkClick r:id="rId2"/>
              </a:rPr>
              <a:t>Goldblatt, Joe. Twenty-First Century Global Event Management (The Wiley Event Management Series) ISBN 0-471-39687-7 - Search (bing.com)</a:t>
            </a:r>
            <a:r>
              <a:rPr lang="en-US" sz="2000">
                <a:ea typeface="+mn-lt"/>
                <a:cs typeface="+mn-lt"/>
              </a:rPr>
              <a:t> </a:t>
            </a:r>
            <a:endParaRPr lang="en-US" sz="2000"/>
          </a:p>
          <a:p>
            <a:pPr marL="0" indent="0">
              <a:buNone/>
            </a:pPr>
            <a:r>
              <a:rPr lang="en-US" sz="2000">
                <a:ea typeface="+mn-lt"/>
                <a:cs typeface="+mn-lt"/>
              </a:rPr>
              <a:t>[2] Referred angular routing from W3 School. </a:t>
            </a:r>
            <a:endParaRPr lang="en-US" sz="2000"/>
          </a:p>
          <a:p>
            <a:pPr marL="0" indent="0">
              <a:buNone/>
            </a:pPr>
            <a:r>
              <a:rPr lang="en-US" sz="2000">
                <a:ea typeface="+mn-lt"/>
                <a:cs typeface="+mn-lt"/>
              </a:rPr>
              <a:t>Link:</a:t>
            </a:r>
            <a:r>
              <a:rPr lang="en-US" sz="2000">
                <a:ea typeface="+mn-lt"/>
                <a:cs typeface="+mn-lt"/>
                <a:hlinkClick r:id="rId3"/>
              </a:rPr>
              <a:t>https://www.w3schools.com/angular/angular_routing.asp</a:t>
            </a:r>
            <a:r>
              <a:rPr lang="en-US">
                <a:ea typeface="+mn-lt"/>
                <a:cs typeface="+mn-lt"/>
              </a:rPr>
              <a:t> </a:t>
            </a:r>
            <a:endParaRPr lang="en-US"/>
          </a:p>
          <a:p>
            <a:pPr marL="0" indent="0">
              <a:buNone/>
            </a:pPr>
            <a:r>
              <a:rPr lang="en-US" sz="2000">
                <a:ea typeface="+mn-lt"/>
                <a:cs typeface="+mn-lt"/>
              </a:rPr>
              <a:t>[3] Parry, A. (2022). </a:t>
            </a:r>
            <a:r>
              <a:rPr lang="en-US" sz="2000" i="1">
                <a:ea typeface="+mn-lt"/>
                <a:cs typeface="+mn-lt"/>
                <a:hlinkClick r:id="rId4"/>
              </a:rPr>
              <a:t>Event planners rejoice as a new type of event staff provider launches </a:t>
            </a:r>
            <a:r>
              <a:rPr lang="en-US" sz="2000">
                <a:ea typeface="+mn-lt"/>
                <a:cs typeface="+mn-lt"/>
              </a:rPr>
              <a:t>a book</a:t>
            </a:r>
            <a:r>
              <a:rPr lang="en-US" sz="2000" i="1">
                <a:ea typeface="+mn-lt"/>
                <a:cs typeface="+mn-lt"/>
              </a:rPr>
              <a:t>.</a:t>
            </a:r>
            <a:r>
              <a:rPr lang="en-US" sz="2000">
                <a:ea typeface="+mn-lt"/>
                <a:cs typeface="+mn-lt"/>
              </a:rPr>
              <a:t> from </a:t>
            </a:r>
            <a:r>
              <a:rPr lang="en-US" sz="2000" u="sng">
                <a:ea typeface="+mn-lt"/>
                <a:cs typeface="+mn-lt"/>
                <a:hlinkClick r:id="rId4"/>
              </a:rPr>
              <a:t>http://www.eventindustrynews.co.uk/2013/03/20/event-planners-rejoice-as-a-new-type-of-event-staff-provider-launches-in-london/</a:t>
            </a:r>
            <a:endParaRPr lang="en-US" sz="2000"/>
          </a:p>
        </p:txBody>
      </p:sp>
    </p:spTree>
    <p:extLst>
      <p:ext uri="{BB962C8B-B14F-4D97-AF65-F5344CB8AC3E}">
        <p14:creationId xmlns:p14="http://schemas.microsoft.com/office/powerpoint/2010/main" val="8767968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6">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1"/>
          </a:solidFill>
          <a:ln w="38100" cap="rnd">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21A2F0-C68E-F8C2-17AC-DCE355952CB5}"/>
              </a:ext>
            </a:extLst>
          </p:cNvPr>
          <p:cNvSpPr>
            <a:spLocks noGrp="1"/>
          </p:cNvSpPr>
          <p:nvPr>
            <p:ph type="title"/>
          </p:nvPr>
        </p:nvSpPr>
        <p:spPr>
          <a:xfrm>
            <a:off x="838200" y="365125"/>
            <a:ext cx="10515600" cy="1325563"/>
          </a:xfrm>
        </p:spPr>
        <p:txBody>
          <a:bodyPr>
            <a:normAutofit/>
          </a:bodyPr>
          <a:lstStyle/>
          <a:p>
            <a:r>
              <a:rPr lang="en-US" sz="6600"/>
              <a:t>AGENDA...</a:t>
            </a:r>
          </a:p>
        </p:txBody>
      </p:sp>
      <p:sp>
        <p:nvSpPr>
          <p:cNvPr id="3" name="Content Placeholder 2">
            <a:extLst>
              <a:ext uri="{FF2B5EF4-FFF2-40B4-BE49-F238E27FC236}">
                <a16:creationId xmlns:a16="http://schemas.microsoft.com/office/drawing/2014/main" id="{D6776EAA-EA30-BD36-513F-D0BF49F7DE0A}"/>
              </a:ext>
            </a:extLst>
          </p:cNvPr>
          <p:cNvSpPr>
            <a:spLocks noGrp="1"/>
          </p:cNvSpPr>
          <p:nvPr>
            <p:ph idx="1"/>
          </p:nvPr>
        </p:nvSpPr>
        <p:spPr>
          <a:xfrm>
            <a:off x="838200" y="1929384"/>
            <a:ext cx="10515600" cy="4251960"/>
          </a:xfrm>
        </p:spPr>
        <p:txBody>
          <a:bodyPr vert="horz" lIns="91440" tIns="45720" rIns="91440" bIns="45720" rtlCol="0" anchor="t">
            <a:noAutofit/>
          </a:bodyPr>
          <a:lstStyle/>
          <a:p>
            <a:pPr>
              <a:lnSpc>
                <a:spcPct val="100000"/>
              </a:lnSpc>
            </a:pPr>
            <a:r>
              <a:rPr lang="en-US" sz="1800"/>
              <a:t>ABSTRACT</a:t>
            </a:r>
          </a:p>
          <a:p>
            <a:pPr>
              <a:lnSpc>
                <a:spcPct val="100000"/>
              </a:lnSpc>
            </a:pPr>
            <a:r>
              <a:rPr lang="en-US" sz="1800"/>
              <a:t>INTRODUCTION</a:t>
            </a:r>
          </a:p>
          <a:p>
            <a:pPr>
              <a:lnSpc>
                <a:spcPct val="100000"/>
              </a:lnSpc>
            </a:pPr>
            <a:r>
              <a:rPr lang="en-US" sz="1800"/>
              <a:t>PROBLEM STATEMENT</a:t>
            </a:r>
          </a:p>
          <a:p>
            <a:pPr>
              <a:lnSpc>
                <a:spcPct val="100000"/>
              </a:lnSpc>
            </a:pPr>
            <a:r>
              <a:rPr lang="en-US" sz="1800"/>
              <a:t>PROPOSED SOLUTION</a:t>
            </a:r>
          </a:p>
          <a:p>
            <a:pPr>
              <a:lnSpc>
                <a:spcPct val="100000"/>
              </a:lnSpc>
            </a:pPr>
            <a:r>
              <a:rPr lang="en-US" sz="1800"/>
              <a:t>ARCHITECTURE DIAGRAMS</a:t>
            </a:r>
          </a:p>
          <a:p>
            <a:pPr>
              <a:lnSpc>
                <a:spcPct val="100000"/>
              </a:lnSpc>
            </a:pPr>
            <a:r>
              <a:rPr lang="en-US" sz="1800"/>
              <a:t>ANALYSIS AND FINDINGS</a:t>
            </a:r>
          </a:p>
          <a:p>
            <a:pPr>
              <a:lnSpc>
                <a:spcPct val="100000"/>
              </a:lnSpc>
            </a:pPr>
            <a:r>
              <a:rPr lang="en-US" sz="1800"/>
              <a:t>MERITS</a:t>
            </a:r>
          </a:p>
          <a:p>
            <a:pPr>
              <a:lnSpc>
                <a:spcPct val="100000"/>
              </a:lnSpc>
            </a:pPr>
            <a:r>
              <a:rPr lang="en-US" sz="1800"/>
              <a:t>OUTPUT SCREENSHOTS</a:t>
            </a:r>
          </a:p>
          <a:p>
            <a:pPr>
              <a:lnSpc>
                <a:spcPct val="100000"/>
              </a:lnSpc>
            </a:pPr>
            <a:r>
              <a:rPr lang="en-US" sz="1800"/>
              <a:t>GITHUB LINK</a:t>
            </a:r>
          </a:p>
          <a:p>
            <a:pPr>
              <a:lnSpc>
                <a:spcPct val="100000"/>
              </a:lnSpc>
            </a:pPr>
            <a:r>
              <a:rPr lang="en-US" sz="1800"/>
              <a:t>CONCLUSION</a:t>
            </a:r>
          </a:p>
          <a:p>
            <a:pPr>
              <a:lnSpc>
                <a:spcPct val="100000"/>
              </a:lnSpc>
            </a:pPr>
            <a:r>
              <a:rPr lang="en-US" sz="1800"/>
              <a:t>REFERENCES</a:t>
            </a:r>
          </a:p>
        </p:txBody>
      </p:sp>
    </p:spTree>
    <p:extLst>
      <p:ext uri="{BB962C8B-B14F-4D97-AF65-F5344CB8AC3E}">
        <p14:creationId xmlns:p14="http://schemas.microsoft.com/office/powerpoint/2010/main" val="6717025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a:extLst>
              <a:ext uri="{FF2B5EF4-FFF2-40B4-BE49-F238E27FC236}">
                <a16:creationId xmlns:a16="http://schemas.microsoft.com/office/drawing/2014/main" id="{DE9280BD-E8DE-AE18-6211-DCEFBAD1C943}"/>
              </a:ext>
            </a:extLst>
          </p:cNvPr>
          <p:cNvPicPr>
            <a:picLocks noChangeAspect="1"/>
          </p:cNvPicPr>
          <p:nvPr/>
        </p:nvPicPr>
        <p:blipFill>
          <a:blip r:embed="rId2"/>
          <a:stretch>
            <a:fillRect/>
          </a:stretch>
        </p:blipFill>
        <p:spPr>
          <a:xfrm>
            <a:off x="1086465" y="841718"/>
            <a:ext cx="10019069" cy="5506400"/>
          </a:xfrm>
          <a:prstGeom prst="rect">
            <a:avLst/>
          </a:prstGeom>
        </p:spPr>
      </p:pic>
      <p:sp>
        <p:nvSpPr>
          <p:cNvPr id="6" name="TextBox 5">
            <a:extLst>
              <a:ext uri="{FF2B5EF4-FFF2-40B4-BE49-F238E27FC236}">
                <a16:creationId xmlns:a16="http://schemas.microsoft.com/office/drawing/2014/main" id="{34868F7A-FC25-5431-83CA-19BBC1E07FC2}"/>
              </a:ext>
            </a:extLst>
          </p:cNvPr>
          <p:cNvSpPr txBox="1"/>
          <p:nvPr/>
        </p:nvSpPr>
        <p:spPr>
          <a:xfrm>
            <a:off x="3398274" y="4092678"/>
            <a:ext cx="5321707" cy="1200329"/>
          </a:xfrm>
          <a:prstGeom prst="rect">
            <a:avLst/>
          </a:prstGeom>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7200">
                <a:latin typeface="Algerian"/>
              </a:rPr>
              <a:t>THANK YOU</a:t>
            </a:r>
          </a:p>
        </p:txBody>
      </p:sp>
    </p:spTree>
    <p:extLst>
      <p:ext uri="{BB962C8B-B14F-4D97-AF65-F5344CB8AC3E}">
        <p14:creationId xmlns:p14="http://schemas.microsoft.com/office/powerpoint/2010/main" val="28587404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6">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1"/>
          </a:solidFill>
          <a:ln w="38100" cap="rnd">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B6C569-9046-A4C0-E9B5-1ECEF2243247}"/>
              </a:ext>
            </a:extLst>
          </p:cNvPr>
          <p:cNvSpPr>
            <a:spLocks noGrp="1"/>
          </p:cNvSpPr>
          <p:nvPr>
            <p:ph type="title"/>
          </p:nvPr>
        </p:nvSpPr>
        <p:spPr>
          <a:xfrm>
            <a:off x="838200" y="365125"/>
            <a:ext cx="10515600" cy="1325563"/>
          </a:xfrm>
        </p:spPr>
        <p:txBody>
          <a:bodyPr>
            <a:normAutofit/>
          </a:bodyPr>
          <a:lstStyle/>
          <a:p>
            <a:r>
              <a:rPr lang="en-US" sz="6600"/>
              <a:t>abstract</a:t>
            </a:r>
          </a:p>
        </p:txBody>
      </p:sp>
      <p:sp>
        <p:nvSpPr>
          <p:cNvPr id="3" name="Content Placeholder 2">
            <a:extLst>
              <a:ext uri="{FF2B5EF4-FFF2-40B4-BE49-F238E27FC236}">
                <a16:creationId xmlns:a16="http://schemas.microsoft.com/office/drawing/2014/main" id="{251F8D80-B041-5DCE-308A-4A7E740D48CF}"/>
              </a:ext>
            </a:extLst>
          </p:cNvPr>
          <p:cNvSpPr>
            <a:spLocks noGrp="1"/>
          </p:cNvSpPr>
          <p:nvPr>
            <p:ph idx="1"/>
          </p:nvPr>
        </p:nvSpPr>
        <p:spPr>
          <a:xfrm>
            <a:off x="838200" y="1929384"/>
            <a:ext cx="10515600" cy="4251960"/>
          </a:xfrm>
        </p:spPr>
        <p:txBody>
          <a:bodyPr vert="horz" lIns="91440" tIns="45720" rIns="91440" bIns="45720" rtlCol="0" anchor="t">
            <a:normAutofit/>
          </a:bodyPr>
          <a:lstStyle/>
          <a:p>
            <a:r>
              <a:rPr lang="en-US"/>
              <a:t>Eventrra is an event management website where user can book their event and make their occasions more special and memorable.  Special occasions like </a:t>
            </a:r>
            <a:r>
              <a:rPr lang="en-US">
                <a:ea typeface="+mn-lt"/>
                <a:cs typeface="+mn-lt"/>
              </a:rPr>
              <a:t>weddings, corporate occasions, birthday celebrations, Concerts , from A-To-Z user say it or user can customize it and we will have it done for them. Motive of Eventrra is to bring all factors together to produce a workable event.</a:t>
            </a:r>
            <a:endParaRPr lang="en-US"/>
          </a:p>
        </p:txBody>
      </p:sp>
      <p:pic>
        <p:nvPicPr>
          <p:cNvPr id="4" name="Graphic 4" descr="Balloons outline">
            <a:extLst>
              <a:ext uri="{FF2B5EF4-FFF2-40B4-BE49-F238E27FC236}">
                <a16:creationId xmlns:a16="http://schemas.microsoft.com/office/drawing/2014/main" id="{671429D4-6931-DBF4-8279-C338EB7383E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442713" y="520149"/>
            <a:ext cx="914400" cy="914400"/>
          </a:xfrm>
          <a:prstGeom prst="rect">
            <a:avLst/>
          </a:prstGeom>
        </p:spPr>
      </p:pic>
    </p:spTree>
    <p:extLst>
      <p:ext uri="{BB962C8B-B14F-4D97-AF65-F5344CB8AC3E}">
        <p14:creationId xmlns:p14="http://schemas.microsoft.com/office/powerpoint/2010/main" val="10548403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47B6BBF-09F2-4A29-AE4E-3771E29248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D6FADB-C4C8-FD30-50EA-64B3AC140781}"/>
              </a:ext>
            </a:extLst>
          </p:cNvPr>
          <p:cNvSpPr>
            <a:spLocks noGrp="1"/>
          </p:cNvSpPr>
          <p:nvPr>
            <p:ph type="title"/>
          </p:nvPr>
        </p:nvSpPr>
        <p:spPr>
          <a:xfrm>
            <a:off x="635000" y="634029"/>
            <a:ext cx="10921640" cy="1314698"/>
          </a:xfrm>
        </p:spPr>
        <p:txBody>
          <a:bodyPr anchor="ctr">
            <a:normAutofit/>
          </a:bodyPr>
          <a:lstStyle/>
          <a:p>
            <a:pPr algn="ctr"/>
            <a:r>
              <a:rPr lang="en-US" sz="7200"/>
              <a:t>Introduction...</a:t>
            </a:r>
          </a:p>
        </p:txBody>
      </p:sp>
      <p:sp>
        <p:nvSpPr>
          <p:cNvPr id="11" name="Rectangle 22">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648305" y="2241737"/>
            <a:ext cx="10900219" cy="18288"/>
          </a:xfrm>
          <a:custGeom>
            <a:avLst/>
            <a:gdLst>
              <a:gd name="connsiteX0" fmla="*/ 0 w 10900219"/>
              <a:gd name="connsiteY0" fmla="*/ 0 h 18288"/>
              <a:gd name="connsiteX1" fmla="*/ 463259 w 10900219"/>
              <a:gd name="connsiteY1" fmla="*/ 0 h 18288"/>
              <a:gd name="connsiteX2" fmla="*/ 1144523 w 10900219"/>
              <a:gd name="connsiteY2" fmla="*/ 0 h 18288"/>
              <a:gd name="connsiteX3" fmla="*/ 1934789 w 10900219"/>
              <a:gd name="connsiteY3" fmla="*/ 0 h 18288"/>
              <a:gd name="connsiteX4" fmla="*/ 2289046 w 10900219"/>
              <a:gd name="connsiteY4" fmla="*/ 0 h 18288"/>
              <a:gd name="connsiteX5" fmla="*/ 2643303 w 10900219"/>
              <a:gd name="connsiteY5" fmla="*/ 0 h 18288"/>
              <a:gd name="connsiteX6" fmla="*/ 3542571 w 10900219"/>
              <a:gd name="connsiteY6" fmla="*/ 0 h 18288"/>
              <a:gd name="connsiteX7" fmla="*/ 4223835 w 10900219"/>
              <a:gd name="connsiteY7" fmla="*/ 0 h 18288"/>
              <a:gd name="connsiteX8" fmla="*/ 4578092 w 10900219"/>
              <a:gd name="connsiteY8" fmla="*/ 0 h 18288"/>
              <a:gd name="connsiteX9" fmla="*/ 5259356 w 10900219"/>
              <a:gd name="connsiteY9" fmla="*/ 0 h 18288"/>
              <a:gd name="connsiteX10" fmla="*/ 6158624 w 10900219"/>
              <a:gd name="connsiteY10" fmla="*/ 0 h 18288"/>
              <a:gd name="connsiteX11" fmla="*/ 6730885 w 10900219"/>
              <a:gd name="connsiteY11" fmla="*/ 0 h 18288"/>
              <a:gd name="connsiteX12" fmla="*/ 7303147 w 10900219"/>
              <a:gd name="connsiteY12" fmla="*/ 0 h 18288"/>
              <a:gd name="connsiteX13" fmla="*/ 7984410 w 10900219"/>
              <a:gd name="connsiteY13" fmla="*/ 0 h 18288"/>
              <a:gd name="connsiteX14" fmla="*/ 8774676 w 10900219"/>
              <a:gd name="connsiteY14" fmla="*/ 0 h 18288"/>
              <a:gd name="connsiteX15" fmla="*/ 9564942 w 10900219"/>
              <a:gd name="connsiteY15" fmla="*/ 0 h 18288"/>
              <a:gd name="connsiteX16" fmla="*/ 10900219 w 10900219"/>
              <a:gd name="connsiteY16" fmla="*/ 0 h 18288"/>
              <a:gd name="connsiteX17" fmla="*/ 10900219 w 10900219"/>
              <a:gd name="connsiteY17" fmla="*/ 18288 h 18288"/>
              <a:gd name="connsiteX18" fmla="*/ 10436960 w 10900219"/>
              <a:gd name="connsiteY18" fmla="*/ 18288 h 18288"/>
              <a:gd name="connsiteX19" fmla="*/ 9537692 w 10900219"/>
              <a:gd name="connsiteY19" fmla="*/ 18288 h 18288"/>
              <a:gd name="connsiteX20" fmla="*/ 8856428 w 10900219"/>
              <a:gd name="connsiteY20" fmla="*/ 18288 h 18288"/>
              <a:gd name="connsiteX21" fmla="*/ 8502171 w 10900219"/>
              <a:gd name="connsiteY21" fmla="*/ 18288 h 18288"/>
              <a:gd name="connsiteX22" fmla="*/ 7820907 w 10900219"/>
              <a:gd name="connsiteY22" fmla="*/ 18288 h 18288"/>
              <a:gd name="connsiteX23" fmla="*/ 7248646 w 10900219"/>
              <a:gd name="connsiteY23" fmla="*/ 18288 h 18288"/>
              <a:gd name="connsiteX24" fmla="*/ 6676384 w 10900219"/>
              <a:gd name="connsiteY24" fmla="*/ 18288 h 18288"/>
              <a:gd name="connsiteX25" fmla="*/ 6104123 w 10900219"/>
              <a:gd name="connsiteY25" fmla="*/ 18288 h 18288"/>
              <a:gd name="connsiteX26" fmla="*/ 5531861 w 10900219"/>
              <a:gd name="connsiteY26" fmla="*/ 18288 h 18288"/>
              <a:gd name="connsiteX27" fmla="*/ 4741595 w 10900219"/>
              <a:gd name="connsiteY27" fmla="*/ 18288 h 18288"/>
              <a:gd name="connsiteX28" fmla="*/ 4060332 w 10900219"/>
              <a:gd name="connsiteY28" fmla="*/ 18288 h 18288"/>
              <a:gd name="connsiteX29" fmla="*/ 3706074 w 10900219"/>
              <a:gd name="connsiteY29" fmla="*/ 18288 h 18288"/>
              <a:gd name="connsiteX30" fmla="*/ 3133813 w 10900219"/>
              <a:gd name="connsiteY30" fmla="*/ 18288 h 18288"/>
              <a:gd name="connsiteX31" fmla="*/ 2343547 w 10900219"/>
              <a:gd name="connsiteY31" fmla="*/ 18288 h 18288"/>
              <a:gd name="connsiteX32" fmla="*/ 1880288 w 10900219"/>
              <a:gd name="connsiteY32" fmla="*/ 18288 h 18288"/>
              <a:gd name="connsiteX33" fmla="*/ 981020 w 10900219"/>
              <a:gd name="connsiteY33" fmla="*/ 18288 h 18288"/>
              <a:gd name="connsiteX34" fmla="*/ 0 w 10900219"/>
              <a:gd name="connsiteY34" fmla="*/ 18288 h 18288"/>
              <a:gd name="connsiteX35" fmla="*/ 0 w 10900219"/>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900219" h="18288" fill="none" extrusionOk="0">
                <a:moveTo>
                  <a:pt x="0" y="0"/>
                </a:moveTo>
                <a:cubicBezTo>
                  <a:pt x="118469" y="-6619"/>
                  <a:pt x="329397" y="-5525"/>
                  <a:pt x="463259" y="0"/>
                </a:cubicBezTo>
                <a:cubicBezTo>
                  <a:pt x="597121" y="5525"/>
                  <a:pt x="866598" y="4881"/>
                  <a:pt x="1144523" y="0"/>
                </a:cubicBezTo>
                <a:cubicBezTo>
                  <a:pt x="1422448" y="-4881"/>
                  <a:pt x="1761178" y="17159"/>
                  <a:pt x="1934789" y="0"/>
                </a:cubicBezTo>
                <a:cubicBezTo>
                  <a:pt x="2108400" y="-17159"/>
                  <a:pt x="2119134" y="-4032"/>
                  <a:pt x="2289046" y="0"/>
                </a:cubicBezTo>
                <a:cubicBezTo>
                  <a:pt x="2458958" y="4032"/>
                  <a:pt x="2472610" y="15385"/>
                  <a:pt x="2643303" y="0"/>
                </a:cubicBezTo>
                <a:cubicBezTo>
                  <a:pt x="2813996" y="-15385"/>
                  <a:pt x="3334189" y="-21234"/>
                  <a:pt x="3542571" y="0"/>
                </a:cubicBezTo>
                <a:cubicBezTo>
                  <a:pt x="3750953" y="21234"/>
                  <a:pt x="3991639" y="13212"/>
                  <a:pt x="4223835" y="0"/>
                </a:cubicBezTo>
                <a:cubicBezTo>
                  <a:pt x="4456031" y="-13212"/>
                  <a:pt x="4466914" y="13318"/>
                  <a:pt x="4578092" y="0"/>
                </a:cubicBezTo>
                <a:cubicBezTo>
                  <a:pt x="4689270" y="-13318"/>
                  <a:pt x="5120635" y="31363"/>
                  <a:pt x="5259356" y="0"/>
                </a:cubicBezTo>
                <a:cubicBezTo>
                  <a:pt x="5398077" y="-31363"/>
                  <a:pt x="5954119" y="-7091"/>
                  <a:pt x="6158624" y="0"/>
                </a:cubicBezTo>
                <a:cubicBezTo>
                  <a:pt x="6363129" y="7091"/>
                  <a:pt x="6535071" y="-8480"/>
                  <a:pt x="6730885" y="0"/>
                </a:cubicBezTo>
                <a:cubicBezTo>
                  <a:pt x="6926699" y="8480"/>
                  <a:pt x="7091018" y="19194"/>
                  <a:pt x="7303147" y="0"/>
                </a:cubicBezTo>
                <a:cubicBezTo>
                  <a:pt x="7515276" y="-19194"/>
                  <a:pt x="7840361" y="30755"/>
                  <a:pt x="7984410" y="0"/>
                </a:cubicBezTo>
                <a:cubicBezTo>
                  <a:pt x="8128459" y="-30755"/>
                  <a:pt x="8498590" y="39460"/>
                  <a:pt x="8774676" y="0"/>
                </a:cubicBezTo>
                <a:cubicBezTo>
                  <a:pt x="9050762" y="-39460"/>
                  <a:pt x="9204381" y="36508"/>
                  <a:pt x="9564942" y="0"/>
                </a:cubicBezTo>
                <a:cubicBezTo>
                  <a:pt x="9925503" y="-36508"/>
                  <a:pt x="10235542" y="59225"/>
                  <a:pt x="10900219" y="0"/>
                </a:cubicBezTo>
                <a:cubicBezTo>
                  <a:pt x="10900865" y="4451"/>
                  <a:pt x="10900709" y="9226"/>
                  <a:pt x="10900219" y="18288"/>
                </a:cubicBezTo>
                <a:cubicBezTo>
                  <a:pt x="10675942" y="21751"/>
                  <a:pt x="10609372" y="26977"/>
                  <a:pt x="10436960" y="18288"/>
                </a:cubicBezTo>
                <a:cubicBezTo>
                  <a:pt x="10264548" y="9599"/>
                  <a:pt x="9961150" y="-11074"/>
                  <a:pt x="9537692" y="18288"/>
                </a:cubicBezTo>
                <a:cubicBezTo>
                  <a:pt x="9114234" y="47650"/>
                  <a:pt x="9087386" y="35169"/>
                  <a:pt x="8856428" y="18288"/>
                </a:cubicBezTo>
                <a:cubicBezTo>
                  <a:pt x="8625470" y="1407"/>
                  <a:pt x="8634361" y="13786"/>
                  <a:pt x="8502171" y="18288"/>
                </a:cubicBezTo>
                <a:cubicBezTo>
                  <a:pt x="8369981" y="22790"/>
                  <a:pt x="8132296" y="22561"/>
                  <a:pt x="7820907" y="18288"/>
                </a:cubicBezTo>
                <a:cubicBezTo>
                  <a:pt x="7509518" y="14015"/>
                  <a:pt x="7432447" y="29431"/>
                  <a:pt x="7248646" y="18288"/>
                </a:cubicBezTo>
                <a:cubicBezTo>
                  <a:pt x="7064845" y="7145"/>
                  <a:pt x="6954380" y="2746"/>
                  <a:pt x="6676384" y="18288"/>
                </a:cubicBezTo>
                <a:cubicBezTo>
                  <a:pt x="6398388" y="33830"/>
                  <a:pt x="6292480" y="-4579"/>
                  <a:pt x="6104123" y="18288"/>
                </a:cubicBezTo>
                <a:cubicBezTo>
                  <a:pt x="5915766" y="41155"/>
                  <a:pt x="5703359" y="-8437"/>
                  <a:pt x="5531861" y="18288"/>
                </a:cubicBezTo>
                <a:cubicBezTo>
                  <a:pt x="5360363" y="45013"/>
                  <a:pt x="5056784" y="-12121"/>
                  <a:pt x="4741595" y="18288"/>
                </a:cubicBezTo>
                <a:cubicBezTo>
                  <a:pt x="4426406" y="48697"/>
                  <a:pt x="4364529" y="-10910"/>
                  <a:pt x="4060332" y="18288"/>
                </a:cubicBezTo>
                <a:cubicBezTo>
                  <a:pt x="3756135" y="47486"/>
                  <a:pt x="3816049" y="13364"/>
                  <a:pt x="3706074" y="18288"/>
                </a:cubicBezTo>
                <a:cubicBezTo>
                  <a:pt x="3596099" y="23212"/>
                  <a:pt x="3382238" y="37686"/>
                  <a:pt x="3133813" y="18288"/>
                </a:cubicBezTo>
                <a:cubicBezTo>
                  <a:pt x="2885388" y="-1110"/>
                  <a:pt x="2523125" y="15465"/>
                  <a:pt x="2343547" y="18288"/>
                </a:cubicBezTo>
                <a:cubicBezTo>
                  <a:pt x="2163969" y="21111"/>
                  <a:pt x="1985160" y="33196"/>
                  <a:pt x="1880288" y="18288"/>
                </a:cubicBezTo>
                <a:cubicBezTo>
                  <a:pt x="1775416" y="3380"/>
                  <a:pt x="1261751" y="-9914"/>
                  <a:pt x="981020" y="18288"/>
                </a:cubicBezTo>
                <a:cubicBezTo>
                  <a:pt x="700289" y="46490"/>
                  <a:pt x="314212" y="-15659"/>
                  <a:pt x="0" y="18288"/>
                </a:cubicBezTo>
                <a:cubicBezTo>
                  <a:pt x="-213" y="9468"/>
                  <a:pt x="187" y="4459"/>
                  <a:pt x="0" y="0"/>
                </a:cubicBezTo>
                <a:close/>
              </a:path>
              <a:path w="10900219" h="18288" stroke="0" extrusionOk="0">
                <a:moveTo>
                  <a:pt x="0" y="0"/>
                </a:moveTo>
                <a:cubicBezTo>
                  <a:pt x="269624" y="3698"/>
                  <a:pt x="383061" y="-5818"/>
                  <a:pt x="572261" y="0"/>
                </a:cubicBezTo>
                <a:cubicBezTo>
                  <a:pt x="761461" y="5818"/>
                  <a:pt x="826360" y="-1890"/>
                  <a:pt x="926519" y="0"/>
                </a:cubicBezTo>
                <a:cubicBezTo>
                  <a:pt x="1026678" y="1890"/>
                  <a:pt x="1621671" y="-1096"/>
                  <a:pt x="1825787" y="0"/>
                </a:cubicBezTo>
                <a:cubicBezTo>
                  <a:pt x="2029903" y="1096"/>
                  <a:pt x="2212612" y="17145"/>
                  <a:pt x="2398048" y="0"/>
                </a:cubicBezTo>
                <a:cubicBezTo>
                  <a:pt x="2583484" y="-17145"/>
                  <a:pt x="2739759" y="-14168"/>
                  <a:pt x="2970310" y="0"/>
                </a:cubicBezTo>
                <a:cubicBezTo>
                  <a:pt x="3200861" y="14168"/>
                  <a:pt x="3502691" y="33180"/>
                  <a:pt x="3869578" y="0"/>
                </a:cubicBezTo>
                <a:cubicBezTo>
                  <a:pt x="4236465" y="-33180"/>
                  <a:pt x="4122134" y="-10470"/>
                  <a:pt x="4332837" y="0"/>
                </a:cubicBezTo>
                <a:cubicBezTo>
                  <a:pt x="4543540" y="10470"/>
                  <a:pt x="4834652" y="3572"/>
                  <a:pt x="5232105" y="0"/>
                </a:cubicBezTo>
                <a:cubicBezTo>
                  <a:pt x="5629558" y="-3572"/>
                  <a:pt x="5773178" y="-6604"/>
                  <a:pt x="6131373" y="0"/>
                </a:cubicBezTo>
                <a:cubicBezTo>
                  <a:pt x="6489568" y="6604"/>
                  <a:pt x="6621532" y="18870"/>
                  <a:pt x="6812637" y="0"/>
                </a:cubicBezTo>
                <a:cubicBezTo>
                  <a:pt x="7003742" y="-18870"/>
                  <a:pt x="7311146" y="18959"/>
                  <a:pt x="7711905" y="0"/>
                </a:cubicBezTo>
                <a:cubicBezTo>
                  <a:pt x="8112664" y="-18959"/>
                  <a:pt x="8080793" y="-24744"/>
                  <a:pt x="8284166" y="0"/>
                </a:cubicBezTo>
                <a:cubicBezTo>
                  <a:pt x="8487539" y="24744"/>
                  <a:pt x="8615041" y="-1627"/>
                  <a:pt x="8856428" y="0"/>
                </a:cubicBezTo>
                <a:cubicBezTo>
                  <a:pt x="9097815" y="1627"/>
                  <a:pt x="9475052" y="26322"/>
                  <a:pt x="9646694" y="0"/>
                </a:cubicBezTo>
                <a:cubicBezTo>
                  <a:pt x="9818336" y="-26322"/>
                  <a:pt x="9938906" y="-121"/>
                  <a:pt x="10218955" y="0"/>
                </a:cubicBezTo>
                <a:cubicBezTo>
                  <a:pt x="10499004" y="121"/>
                  <a:pt x="10697467" y="15326"/>
                  <a:pt x="10900219" y="0"/>
                </a:cubicBezTo>
                <a:cubicBezTo>
                  <a:pt x="10899812" y="8690"/>
                  <a:pt x="10900065" y="14141"/>
                  <a:pt x="10900219" y="18288"/>
                </a:cubicBezTo>
                <a:cubicBezTo>
                  <a:pt x="10543007" y="31201"/>
                  <a:pt x="10472057" y="15684"/>
                  <a:pt x="10109953" y="18288"/>
                </a:cubicBezTo>
                <a:cubicBezTo>
                  <a:pt x="9747849" y="20892"/>
                  <a:pt x="9872856" y="33007"/>
                  <a:pt x="9755696" y="18288"/>
                </a:cubicBezTo>
                <a:cubicBezTo>
                  <a:pt x="9638536" y="3569"/>
                  <a:pt x="9442681" y="6596"/>
                  <a:pt x="9292437" y="18288"/>
                </a:cubicBezTo>
                <a:cubicBezTo>
                  <a:pt x="9142193" y="29980"/>
                  <a:pt x="8817861" y="-11343"/>
                  <a:pt x="8393169" y="18288"/>
                </a:cubicBezTo>
                <a:cubicBezTo>
                  <a:pt x="7968477" y="47919"/>
                  <a:pt x="7919655" y="23228"/>
                  <a:pt x="7711905" y="18288"/>
                </a:cubicBezTo>
                <a:cubicBezTo>
                  <a:pt x="7504155" y="13348"/>
                  <a:pt x="7365667" y="6452"/>
                  <a:pt x="7248646" y="18288"/>
                </a:cubicBezTo>
                <a:cubicBezTo>
                  <a:pt x="7131625" y="30124"/>
                  <a:pt x="6776155" y="2871"/>
                  <a:pt x="6567382" y="18288"/>
                </a:cubicBezTo>
                <a:cubicBezTo>
                  <a:pt x="6358609" y="33705"/>
                  <a:pt x="6372933" y="1091"/>
                  <a:pt x="6213125" y="18288"/>
                </a:cubicBezTo>
                <a:cubicBezTo>
                  <a:pt x="6053317" y="35485"/>
                  <a:pt x="5980913" y="1290"/>
                  <a:pt x="5858868" y="18288"/>
                </a:cubicBezTo>
                <a:cubicBezTo>
                  <a:pt x="5736823" y="35286"/>
                  <a:pt x="5481395" y="5492"/>
                  <a:pt x="5177604" y="18288"/>
                </a:cubicBezTo>
                <a:cubicBezTo>
                  <a:pt x="4873813" y="31084"/>
                  <a:pt x="4854222" y="37160"/>
                  <a:pt x="4714345" y="18288"/>
                </a:cubicBezTo>
                <a:cubicBezTo>
                  <a:pt x="4574468" y="-584"/>
                  <a:pt x="4298550" y="22981"/>
                  <a:pt x="3924079" y="18288"/>
                </a:cubicBezTo>
                <a:cubicBezTo>
                  <a:pt x="3549608" y="13595"/>
                  <a:pt x="3645461" y="-921"/>
                  <a:pt x="3460820" y="18288"/>
                </a:cubicBezTo>
                <a:cubicBezTo>
                  <a:pt x="3276179" y="37497"/>
                  <a:pt x="3004470" y="-15027"/>
                  <a:pt x="2670554" y="18288"/>
                </a:cubicBezTo>
                <a:cubicBezTo>
                  <a:pt x="2336638" y="51603"/>
                  <a:pt x="2425773" y="17517"/>
                  <a:pt x="2316297" y="18288"/>
                </a:cubicBezTo>
                <a:cubicBezTo>
                  <a:pt x="2206821" y="19059"/>
                  <a:pt x="1757890" y="42158"/>
                  <a:pt x="1526031" y="18288"/>
                </a:cubicBezTo>
                <a:cubicBezTo>
                  <a:pt x="1294172" y="-5582"/>
                  <a:pt x="1213137" y="12281"/>
                  <a:pt x="1062771" y="18288"/>
                </a:cubicBezTo>
                <a:cubicBezTo>
                  <a:pt x="912405" y="24295"/>
                  <a:pt x="829444" y="7304"/>
                  <a:pt x="708514" y="18288"/>
                </a:cubicBezTo>
                <a:cubicBezTo>
                  <a:pt x="587584" y="29272"/>
                  <a:pt x="227877" y="37311"/>
                  <a:pt x="0" y="18288"/>
                </a:cubicBezTo>
                <a:cubicBezTo>
                  <a:pt x="-53" y="11301"/>
                  <a:pt x="-649" y="7756"/>
                  <a:pt x="0" y="0"/>
                </a:cubicBezTo>
                <a:close/>
              </a:path>
            </a:pathLst>
          </a:custGeom>
          <a:solidFill>
            <a:schemeClr val="accent1"/>
          </a:solidFill>
          <a:ln w="34925">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A9551DB3-AF7F-FE05-1AD2-432797ED2594}"/>
              </a:ext>
            </a:extLst>
          </p:cNvPr>
          <p:cNvGraphicFramePr>
            <a:graphicFrameLocks noGrp="1"/>
          </p:cNvGraphicFramePr>
          <p:nvPr>
            <p:ph idx="1"/>
            <p:extLst>
              <p:ext uri="{D42A27DB-BD31-4B8C-83A1-F6EECF244321}">
                <p14:modId xmlns:p14="http://schemas.microsoft.com/office/powerpoint/2010/main" val="896249998"/>
              </p:ext>
            </p:extLst>
          </p:nvPr>
        </p:nvGraphicFramePr>
        <p:xfrm>
          <a:off x="632647" y="2805098"/>
          <a:ext cx="10915869" cy="34789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568744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66EF9-C20B-9A80-ECD6-3CFA96958AA5}"/>
              </a:ext>
            </a:extLst>
          </p:cNvPr>
          <p:cNvSpPr>
            <a:spLocks noGrp="1"/>
          </p:cNvSpPr>
          <p:nvPr>
            <p:ph type="title"/>
          </p:nvPr>
        </p:nvSpPr>
        <p:spPr/>
        <p:txBody>
          <a:bodyPr/>
          <a:lstStyle/>
          <a:p>
            <a:r>
              <a:rPr lang="en-US"/>
              <a:t>Problem statement...</a:t>
            </a:r>
          </a:p>
        </p:txBody>
      </p:sp>
      <p:sp>
        <p:nvSpPr>
          <p:cNvPr id="3" name="Content Placeholder 2">
            <a:extLst>
              <a:ext uri="{FF2B5EF4-FFF2-40B4-BE49-F238E27FC236}">
                <a16:creationId xmlns:a16="http://schemas.microsoft.com/office/drawing/2014/main" id="{0A4400ED-A170-A657-A70D-F4975A29EE33}"/>
              </a:ext>
            </a:extLst>
          </p:cNvPr>
          <p:cNvSpPr>
            <a:spLocks noGrp="1"/>
          </p:cNvSpPr>
          <p:nvPr>
            <p:ph idx="1"/>
          </p:nvPr>
        </p:nvSpPr>
        <p:spPr/>
        <p:txBody>
          <a:bodyPr vert="horz" lIns="91440" tIns="45720" rIns="91440" bIns="45720" rtlCol="0" anchor="t">
            <a:normAutofit/>
          </a:bodyPr>
          <a:lstStyle/>
          <a:p>
            <a:r>
              <a:rPr lang="en-US" sz="2400">
                <a:ea typeface="+mn-lt"/>
                <a:cs typeface="+mn-lt"/>
              </a:rPr>
              <a:t>Every Organization, whether big or small, has challenges to overcome and managing every event. Currently Event Management system is manual and only accessible to staff. The client has to travel to the company offices in order to schedule, book and organize an event such as Birthday Party, Marriage, Reception, Ring Ceremony. Clients pay cash to book an event which is inconveniencing when customers are many at the company. It takes lots of time of customer because they have to search such event organizer and contact them individually so an online event management system is needed which will enable the customer make booking, schedule events online at any preferred time. </a:t>
            </a:r>
            <a:endParaRPr lang="en-US" sz="2400"/>
          </a:p>
        </p:txBody>
      </p:sp>
    </p:spTree>
    <p:extLst>
      <p:ext uri="{BB962C8B-B14F-4D97-AF65-F5344CB8AC3E}">
        <p14:creationId xmlns:p14="http://schemas.microsoft.com/office/powerpoint/2010/main" val="23658487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097A7-A8E9-8386-BE92-8E39F30CAF0A}"/>
              </a:ext>
            </a:extLst>
          </p:cNvPr>
          <p:cNvSpPr>
            <a:spLocks noGrp="1"/>
          </p:cNvSpPr>
          <p:nvPr>
            <p:ph type="title"/>
          </p:nvPr>
        </p:nvSpPr>
        <p:spPr/>
        <p:txBody>
          <a:bodyPr/>
          <a:lstStyle/>
          <a:p>
            <a:r>
              <a:rPr lang="en-US"/>
              <a:t>Proposed solution...</a:t>
            </a:r>
          </a:p>
        </p:txBody>
      </p:sp>
      <p:sp>
        <p:nvSpPr>
          <p:cNvPr id="3" name="Content Placeholder 2">
            <a:extLst>
              <a:ext uri="{FF2B5EF4-FFF2-40B4-BE49-F238E27FC236}">
                <a16:creationId xmlns:a16="http://schemas.microsoft.com/office/drawing/2014/main" id="{C0DEC2DF-415F-9D53-7850-27BC848E56C3}"/>
              </a:ext>
            </a:extLst>
          </p:cNvPr>
          <p:cNvSpPr>
            <a:spLocks noGrp="1"/>
          </p:cNvSpPr>
          <p:nvPr>
            <p:ph idx="1"/>
          </p:nvPr>
        </p:nvSpPr>
        <p:spPr/>
        <p:txBody>
          <a:bodyPr vert="horz" lIns="91440" tIns="45720" rIns="91440" bIns="45720" rtlCol="0" anchor="t">
            <a:normAutofit/>
          </a:bodyPr>
          <a:lstStyle/>
          <a:p>
            <a:r>
              <a:rPr lang="en-US">
                <a:ea typeface="+mn-lt"/>
                <a:cs typeface="+mn-lt"/>
              </a:rPr>
              <a:t>Management System has different event needs,  so we design exclusive Event Management System. This is designed to assist in strategic planning, and it will help to ensure that your organization is equipped with the right level of information and details of your future goals. Also, for those busy executive who are always on the go, Our system come with remote access features, which will allow you to manage your workforce anytime. These system will ultimately allow you to better manage resources.</a:t>
            </a:r>
            <a:endParaRPr lang="en-US"/>
          </a:p>
        </p:txBody>
      </p:sp>
    </p:spTree>
    <p:extLst>
      <p:ext uri="{BB962C8B-B14F-4D97-AF65-F5344CB8AC3E}">
        <p14:creationId xmlns:p14="http://schemas.microsoft.com/office/powerpoint/2010/main" val="3253379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ahLst/>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42" name="Rectangle 41">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5A4B80-AF0C-8F94-E840-47B10FC17217}"/>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5800"/>
              <a:t>FLOW CHART...</a:t>
            </a:r>
          </a:p>
        </p:txBody>
      </p:sp>
      <p:sp>
        <p:nvSpPr>
          <p:cNvPr id="44"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27432"/>
          </a:xfrm>
          <a:custGeom>
            <a:avLst/>
            <a:gdLst>
              <a:gd name="connsiteX0" fmla="*/ 0 w 3255095"/>
              <a:gd name="connsiteY0" fmla="*/ 0 h 27432"/>
              <a:gd name="connsiteX1" fmla="*/ 618468 w 3255095"/>
              <a:gd name="connsiteY1" fmla="*/ 0 h 27432"/>
              <a:gd name="connsiteX2" fmla="*/ 1269487 w 3255095"/>
              <a:gd name="connsiteY2" fmla="*/ 0 h 27432"/>
              <a:gd name="connsiteX3" fmla="*/ 1953057 w 3255095"/>
              <a:gd name="connsiteY3" fmla="*/ 0 h 27432"/>
              <a:gd name="connsiteX4" fmla="*/ 2636627 w 3255095"/>
              <a:gd name="connsiteY4" fmla="*/ 0 h 27432"/>
              <a:gd name="connsiteX5" fmla="*/ 3255095 w 3255095"/>
              <a:gd name="connsiteY5" fmla="*/ 0 h 27432"/>
              <a:gd name="connsiteX6" fmla="*/ 3255095 w 3255095"/>
              <a:gd name="connsiteY6" fmla="*/ 27432 h 27432"/>
              <a:gd name="connsiteX7" fmla="*/ 2538974 w 3255095"/>
              <a:gd name="connsiteY7" fmla="*/ 27432 h 27432"/>
              <a:gd name="connsiteX8" fmla="*/ 1822853 w 3255095"/>
              <a:gd name="connsiteY8" fmla="*/ 27432 h 27432"/>
              <a:gd name="connsiteX9" fmla="*/ 1171834 w 3255095"/>
              <a:gd name="connsiteY9" fmla="*/ 27432 h 27432"/>
              <a:gd name="connsiteX10" fmla="*/ 0 w 3255095"/>
              <a:gd name="connsiteY10" fmla="*/ 27432 h 27432"/>
              <a:gd name="connsiteX11" fmla="*/ 0 w 3255095"/>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27432"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3929" y="7395"/>
                  <a:pt x="3255140" y="21864"/>
                  <a:pt x="3255095" y="27432"/>
                </a:cubicBezTo>
                <a:cubicBezTo>
                  <a:pt x="3088545" y="32347"/>
                  <a:pt x="2687475" y="16563"/>
                  <a:pt x="2538974" y="27432"/>
                </a:cubicBezTo>
                <a:cubicBezTo>
                  <a:pt x="2390473" y="38301"/>
                  <a:pt x="2137381" y="185"/>
                  <a:pt x="1822853" y="27432"/>
                </a:cubicBezTo>
                <a:cubicBezTo>
                  <a:pt x="1508325" y="54679"/>
                  <a:pt x="1466437" y="29529"/>
                  <a:pt x="1171834" y="27432"/>
                </a:cubicBezTo>
                <a:cubicBezTo>
                  <a:pt x="877231" y="25335"/>
                  <a:pt x="561097" y="46787"/>
                  <a:pt x="0" y="27432"/>
                </a:cubicBezTo>
                <a:cubicBezTo>
                  <a:pt x="-503" y="20663"/>
                  <a:pt x="1168" y="5855"/>
                  <a:pt x="0" y="0"/>
                </a:cubicBezTo>
                <a:close/>
              </a:path>
              <a:path w="3255095" h="27432"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5288" y="12649"/>
                  <a:pt x="3254107" y="17989"/>
                  <a:pt x="3255095" y="27432"/>
                </a:cubicBezTo>
                <a:cubicBezTo>
                  <a:pt x="3120743" y="25834"/>
                  <a:pt x="2759628" y="51606"/>
                  <a:pt x="2604076" y="27432"/>
                </a:cubicBezTo>
                <a:cubicBezTo>
                  <a:pt x="2448524" y="3258"/>
                  <a:pt x="2184336" y="28743"/>
                  <a:pt x="1887955" y="27432"/>
                </a:cubicBezTo>
                <a:cubicBezTo>
                  <a:pt x="1591574" y="26121"/>
                  <a:pt x="1548845" y="16014"/>
                  <a:pt x="1334589" y="27432"/>
                </a:cubicBezTo>
                <a:cubicBezTo>
                  <a:pt x="1120333" y="38850"/>
                  <a:pt x="996014" y="18806"/>
                  <a:pt x="683570" y="27432"/>
                </a:cubicBezTo>
                <a:cubicBezTo>
                  <a:pt x="371126" y="36058"/>
                  <a:pt x="198687" y="25311"/>
                  <a:pt x="0" y="27432"/>
                </a:cubicBezTo>
                <a:cubicBezTo>
                  <a:pt x="1300" y="19678"/>
                  <a:pt x="-86" y="12044"/>
                  <a:pt x="0" y="0"/>
                </a:cubicBezTo>
                <a:close/>
              </a:path>
            </a:pathLst>
          </a:custGeom>
          <a:solidFill>
            <a:srgbClr val="7592C2"/>
          </a:solidFill>
          <a:ln w="38100" cap="rnd">
            <a:solidFill>
              <a:srgbClr val="7592C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Diagram&#10;&#10;Description automatically generated">
            <a:extLst>
              <a:ext uri="{FF2B5EF4-FFF2-40B4-BE49-F238E27FC236}">
                <a16:creationId xmlns:a16="http://schemas.microsoft.com/office/drawing/2014/main" id="{3EA6D524-F083-17E8-E6A1-03ECA4F2C0B8}"/>
              </a:ext>
            </a:extLst>
          </p:cNvPr>
          <p:cNvPicPr>
            <a:picLocks noGrp="1" noChangeAspect="1"/>
          </p:cNvPicPr>
          <p:nvPr>
            <p:ph idx="1"/>
          </p:nvPr>
        </p:nvPicPr>
        <p:blipFill>
          <a:blip r:embed="rId2"/>
          <a:stretch>
            <a:fillRect/>
          </a:stretch>
        </p:blipFill>
        <p:spPr>
          <a:xfrm>
            <a:off x="4218670" y="72974"/>
            <a:ext cx="7564660" cy="6563493"/>
          </a:xfrm>
          <a:prstGeom prst="rect">
            <a:avLst/>
          </a:prstGeom>
        </p:spPr>
      </p:pic>
    </p:spTree>
    <p:extLst>
      <p:ext uri="{BB962C8B-B14F-4D97-AF65-F5344CB8AC3E}">
        <p14:creationId xmlns:p14="http://schemas.microsoft.com/office/powerpoint/2010/main" val="3314252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ahLst/>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2" name="Rectangle 21">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100766-2D38-71A5-3E52-3CEA6DA95504}"/>
              </a:ext>
            </a:extLst>
          </p:cNvPr>
          <p:cNvSpPr>
            <a:spLocks noGrp="1"/>
          </p:cNvSpPr>
          <p:nvPr>
            <p:ph type="title"/>
          </p:nvPr>
        </p:nvSpPr>
        <p:spPr>
          <a:xfrm>
            <a:off x="638882" y="639193"/>
            <a:ext cx="3117069" cy="3573516"/>
          </a:xfrm>
        </p:spPr>
        <p:txBody>
          <a:bodyPr vert="horz" lIns="91440" tIns="45720" rIns="91440" bIns="45720" rtlCol="0" anchor="b">
            <a:normAutofit/>
          </a:bodyPr>
          <a:lstStyle/>
          <a:p>
            <a:r>
              <a:rPr lang="en-US" sz="5800"/>
              <a:t>class DIAGRAM...</a:t>
            </a:r>
          </a:p>
        </p:txBody>
      </p:sp>
      <p:sp>
        <p:nvSpPr>
          <p:cNvPr id="24"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27432"/>
          </a:xfrm>
          <a:custGeom>
            <a:avLst/>
            <a:gdLst>
              <a:gd name="connsiteX0" fmla="*/ 0 w 3255095"/>
              <a:gd name="connsiteY0" fmla="*/ 0 h 27432"/>
              <a:gd name="connsiteX1" fmla="*/ 618468 w 3255095"/>
              <a:gd name="connsiteY1" fmla="*/ 0 h 27432"/>
              <a:gd name="connsiteX2" fmla="*/ 1269487 w 3255095"/>
              <a:gd name="connsiteY2" fmla="*/ 0 h 27432"/>
              <a:gd name="connsiteX3" fmla="*/ 1953057 w 3255095"/>
              <a:gd name="connsiteY3" fmla="*/ 0 h 27432"/>
              <a:gd name="connsiteX4" fmla="*/ 2636627 w 3255095"/>
              <a:gd name="connsiteY4" fmla="*/ 0 h 27432"/>
              <a:gd name="connsiteX5" fmla="*/ 3255095 w 3255095"/>
              <a:gd name="connsiteY5" fmla="*/ 0 h 27432"/>
              <a:gd name="connsiteX6" fmla="*/ 3255095 w 3255095"/>
              <a:gd name="connsiteY6" fmla="*/ 27432 h 27432"/>
              <a:gd name="connsiteX7" fmla="*/ 2538974 w 3255095"/>
              <a:gd name="connsiteY7" fmla="*/ 27432 h 27432"/>
              <a:gd name="connsiteX8" fmla="*/ 1822853 w 3255095"/>
              <a:gd name="connsiteY8" fmla="*/ 27432 h 27432"/>
              <a:gd name="connsiteX9" fmla="*/ 1171834 w 3255095"/>
              <a:gd name="connsiteY9" fmla="*/ 27432 h 27432"/>
              <a:gd name="connsiteX10" fmla="*/ 0 w 3255095"/>
              <a:gd name="connsiteY10" fmla="*/ 27432 h 27432"/>
              <a:gd name="connsiteX11" fmla="*/ 0 w 3255095"/>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27432"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3929" y="7395"/>
                  <a:pt x="3255140" y="21864"/>
                  <a:pt x="3255095" y="27432"/>
                </a:cubicBezTo>
                <a:cubicBezTo>
                  <a:pt x="3088545" y="32347"/>
                  <a:pt x="2687475" y="16563"/>
                  <a:pt x="2538974" y="27432"/>
                </a:cubicBezTo>
                <a:cubicBezTo>
                  <a:pt x="2390473" y="38301"/>
                  <a:pt x="2137381" y="185"/>
                  <a:pt x="1822853" y="27432"/>
                </a:cubicBezTo>
                <a:cubicBezTo>
                  <a:pt x="1508325" y="54679"/>
                  <a:pt x="1466437" y="29529"/>
                  <a:pt x="1171834" y="27432"/>
                </a:cubicBezTo>
                <a:cubicBezTo>
                  <a:pt x="877231" y="25335"/>
                  <a:pt x="561097" y="46787"/>
                  <a:pt x="0" y="27432"/>
                </a:cubicBezTo>
                <a:cubicBezTo>
                  <a:pt x="-503" y="20663"/>
                  <a:pt x="1168" y="5855"/>
                  <a:pt x="0" y="0"/>
                </a:cubicBezTo>
                <a:close/>
              </a:path>
              <a:path w="3255095" h="27432"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5288" y="12649"/>
                  <a:pt x="3254107" y="17989"/>
                  <a:pt x="3255095" y="27432"/>
                </a:cubicBezTo>
                <a:cubicBezTo>
                  <a:pt x="3120743" y="25834"/>
                  <a:pt x="2759628" y="51606"/>
                  <a:pt x="2604076" y="27432"/>
                </a:cubicBezTo>
                <a:cubicBezTo>
                  <a:pt x="2448524" y="3258"/>
                  <a:pt x="2184336" y="28743"/>
                  <a:pt x="1887955" y="27432"/>
                </a:cubicBezTo>
                <a:cubicBezTo>
                  <a:pt x="1591574" y="26121"/>
                  <a:pt x="1548845" y="16014"/>
                  <a:pt x="1334589" y="27432"/>
                </a:cubicBezTo>
                <a:cubicBezTo>
                  <a:pt x="1120333" y="38850"/>
                  <a:pt x="996014" y="18806"/>
                  <a:pt x="683570" y="27432"/>
                </a:cubicBezTo>
                <a:cubicBezTo>
                  <a:pt x="371126" y="36058"/>
                  <a:pt x="198687" y="25311"/>
                  <a:pt x="0" y="27432"/>
                </a:cubicBezTo>
                <a:cubicBezTo>
                  <a:pt x="1300" y="19678"/>
                  <a:pt x="-86" y="12044"/>
                  <a:pt x="0" y="0"/>
                </a:cubicBezTo>
                <a:close/>
              </a:path>
            </a:pathLst>
          </a:custGeom>
          <a:solidFill>
            <a:srgbClr val="158CEE"/>
          </a:solidFill>
          <a:ln w="38100" cap="rnd">
            <a:solidFill>
              <a:srgbClr val="158CEE"/>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Diagram&#10;&#10;Description automatically generated">
            <a:extLst>
              <a:ext uri="{FF2B5EF4-FFF2-40B4-BE49-F238E27FC236}">
                <a16:creationId xmlns:a16="http://schemas.microsoft.com/office/drawing/2014/main" id="{90B6AB2D-12BB-1390-C55D-366E0FDB5E81}"/>
              </a:ext>
            </a:extLst>
          </p:cNvPr>
          <p:cNvPicPr>
            <a:picLocks noGrp="1" noChangeAspect="1"/>
          </p:cNvPicPr>
          <p:nvPr>
            <p:ph idx="1"/>
          </p:nvPr>
        </p:nvPicPr>
        <p:blipFill>
          <a:blip r:embed="rId2"/>
          <a:stretch>
            <a:fillRect/>
          </a:stretch>
        </p:blipFill>
        <p:spPr>
          <a:xfrm>
            <a:off x="3518154" y="453975"/>
            <a:ext cx="8326594" cy="5924395"/>
          </a:xfrm>
          <a:prstGeom prst="rect">
            <a:avLst/>
          </a:prstGeom>
        </p:spPr>
      </p:pic>
    </p:spTree>
    <p:extLst>
      <p:ext uri="{BB962C8B-B14F-4D97-AF65-F5344CB8AC3E}">
        <p14:creationId xmlns:p14="http://schemas.microsoft.com/office/powerpoint/2010/main" val="41811629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ahLst/>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1" name="Rectangle 20">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84AD8B-AF58-B893-8754-35D69E0C373E}"/>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5800"/>
              <a:t>ENTITY-RELATIONSHIP DIAGRAM...</a:t>
            </a:r>
          </a:p>
        </p:txBody>
      </p:sp>
      <p:sp>
        <p:nvSpPr>
          <p:cNvPr id="23"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27432"/>
          </a:xfrm>
          <a:custGeom>
            <a:avLst/>
            <a:gdLst>
              <a:gd name="connsiteX0" fmla="*/ 0 w 3255095"/>
              <a:gd name="connsiteY0" fmla="*/ 0 h 27432"/>
              <a:gd name="connsiteX1" fmla="*/ 618468 w 3255095"/>
              <a:gd name="connsiteY1" fmla="*/ 0 h 27432"/>
              <a:gd name="connsiteX2" fmla="*/ 1269487 w 3255095"/>
              <a:gd name="connsiteY2" fmla="*/ 0 h 27432"/>
              <a:gd name="connsiteX3" fmla="*/ 1953057 w 3255095"/>
              <a:gd name="connsiteY3" fmla="*/ 0 h 27432"/>
              <a:gd name="connsiteX4" fmla="*/ 2636627 w 3255095"/>
              <a:gd name="connsiteY4" fmla="*/ 0 h 27432"/>
              <a:gd name="connsiteX5" fmla="*/ 3255095 w 3255095"/>
              <a:gd name="connsiteY5" fmla="*/ 0 h 27432"/>
              <a:gd name="connsiteX6" fmla="*/ 3255095 w 3255095"/>
              <a:gd name="connsiteY6" fmla="*/ 27432 h 27432"/>
              <a:gd name="connsiteX7" fmla="*/ 2538974 w 3255095"/>
              <a:gd name="connsiteY7" fmla="*/ 27432 h 27432"/>
              <a:gd name="connsiteX8" fmla="*/ 1822853 w 3255095"/>
              <a:gd name="connsiteY8" fmla="*/ 27432 h 27432"/>
              <a:gd name="connsiteX9" fmla="*/ 1171834 w 3255095"/>
              <a:gd name="connsiteY9" fmla="*/ 27432 h 27432"/>
              <a:gd name="connsiteX10" fmla="*/ 0 w 3255095"/>
              <a:gd name="connsiteY10" fmla="*/ 27432 h 27432"/>
              <a:gd name="connsiteX11" fmla="*/ 0 w 3255095"/>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27432"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3929" y="7395"/>
                  <a:pt x="3255140" y="21864"/>
                  <a:pt x="3255095" y="27432"/>
                </a:cubicBezTo>
                <a:cubicBezTo>
                  <a:pt x="3088545" y="32347"/>
                  <a:pt x="2687475" y="16563"/>
                  <a:pt x="2538974" y="27432"/>
                </a:cubicBezTo>
                <a:cubicBezTo>
                  <a:pt x="2390473" y="38301"/>
                  <a:pt x="2137381" y="185"/>
                  <a:pt x="1822853" y="27432"/>
                </a:cubicBezTo>
                <a:cubicBezTo>
                  <a:pt x="1508325" y="54679"/>
                  <a:pt x="1466437" y="29529"/>
                  <a:pt x="1171834" y="27432"/>
                </a:cubicBezTo>
                <a:cubicBezTo>
                  <a:pt x="877231" y="25335"/>
                  <a:pt x="561097" y="46787"/>
                  <a:pt x="0" y="27432"/>
                </a:cubicBezTo>
                <a:cubicBezTo>
                  <a:pt x="-503" y="20663"/>
                  <a:pt x="1168" y="5855"/>
                  <a:pt x="0" y="0"/>
                </a:cubicBezTo>
                <a:close/>
              </a:path>
              <a:path w="3255095" h="27432"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5288" y="12649"/>
                  <a:pt x="3254107" y="17989"/>
                  <a:pt x="3255095" y="27432"/>
                </a:cubicBezTo>
                <a:cubicBezTo>
                  <a:pt x="3120743" y="25834"/>
                  <a:pt x="2759628" y="51606"/>
                  <a:pt x="2604076" y="27432"/>
                </a:cubicBezTo>
                <a:cubicBezTo>
                  <a:pt x="2448524" y="3258"/>
                  <a:pt x="2184336" y="28743"/>
                  <a:pt x="1887955" y="27432"/>
                </a:cubicBezTo>
                <a:cubicBezTo>
                  <a:pt x="1591574" y="26121"/>
                  <a:pt x="1548845" y="16014"/>
                  <a:pt x="1334589" y="27432"/>
                </a:cubicBezTo>
                <a:cubicBezTo>
                  <a:pt x="1120333" y="38850"/>
                  <a:pt x="996014" y="18806"/>
                  <a:pt x="683570" y="27432"/>
                </a:cubicBezTo>
                <a:cubicBezTo>
                  <a:pt x="371126" y="36058"/>
                  <a:pt x="198687" y="25311"/>
                  <a:pt x="0" y="27432"/>
                </a:cubicBezTo>
                <a:cubicBezTo>
                  <a:pt x="1300" y="19678"/>
                  <a:pt x="-86" y="12044"/>
                  <a:pt x="0" y="0"/>
                </a:cubicBezTo>
                <a:close/>
              </a:path>
            </a:pathLst>
          </a:custGeom>
          <a:solidFill>
            <a:schemeClr val="accent1"/>
          </a:solidFill>
          <a:ln w="38100" cap="rnd">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Diagram&#10;&#10;Description automatically generated">
            <a:extLst>
              <a:ext uri="{FF2B5EF4-FFF2-40B4-BE49-F238E27FC236}">
                <a16:creationId xmlns:a16="http://schemas.microsoft.com/office/drawing/2014/main" id="{656DB9AD-6613-6DB6-7AB2-8DE587207090}"/>
              </a:ext>
            </a:extLst>
          </p:cNvPr>
          <p:cNvPicPr>
            <a:picLocks noGrp="1" noChangeAspect="1"/>
          </p:cNvPicPr>
          <p:nvPr>
            <p:ph idx="1"/>
          </p:nvPr>
        </p:nvPicPr>
        <p:blipFill>
          <a:blip r:embed="rId2"/>
          <a:stretch>
            <a:fillRect/>
          </a:stretch>
        </p:blipFill>
        <p:spPr>
          <a:xfrm>
            <a:off x="4471343" y="644090"/>
            <a:ext cx="7268250" cy="5249196"/>
          </a:xfrm>
          <a:prstGeom prst="rect">
            <a:avLst/>
          </a:prstGeom>
        </p:spPr>
      </p:pic>
    </p:spTree>
    <p:extLst>
      <p:ext uri="{BB962C8B-B14F-4D97-AF65-F5344CB8AC3E}">
        <p14:creationId xmlns:p14="http://schemas.microsoft.com/office/powerpoint/2010/main" val="3335078305"/>
      </p:ext>
    </p:extLst>
  </p:cSld>
  <p:clrMapOvr>
    <a:masterClrMapping/>
  </p:clrMapOvr>
</p:sld>
</file>

<file path=ppt/theme/theme1.xml><?xml version="1.0" encoding="utf-8"?>
<a:theme xmlns:a="http://schemas.openxmlformats.org/drawingml/2006/main" name="SketchyVTI">
  <a:themeElements>
    <a:clrScheme name="SketchyVTI">
      <a:dk1>
        <a:sysClr val="windowText" lastClr="000000"/>
      </a:dk1>
      <a:lt1>
        <a:sysClr val="window" lastClr="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2">
      <a:majorFont>
        <a:latin typeface="The Serif Hand Black"/>
        <a:ea typeface=""/>
        <a:cs typeface=""/>
      </a:majorFont>
      <a:minorFont>
        <a:latin typeface="The Hand Bol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20</Slides>
  <Notes>0</Notes>
  <HiddenSlides>0</HiddenSlide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SketchyVTI</vt:lpstr>
      <vt:lpstr>EVENTRRA</vt:lpstr>
      <vt:lpstr>AGENDA...</vt:lpstr>
      <vt:lpstr>abstract</vt:lpstr>
      <vt:lpstr>Introduction...</vt:lpstr>
      <vt:lpstr>Problem statement...</vt:lpstr>
      <vt:lpstr>Proposed solution...</vt:lpstr>
      <vt:lpstr>FLOW CHART...</vt:lpstr>
      <vt:lpstr>class DIAGRAM...</vt:lpstr>
      <vt:lpstr>ENTITY-RELATIONSHIP DIAGRAM...</vt:lpstr>
      <vt:lpstr>Analysis and findings</vt:lpstr>
      <vt:lpstr>Merits....</vt:lpstr>
      <vt:lpstr>screenshots</vt:lpstr>
      <vt:lpstr>PowerPoint Presentation</vt:lpstr>
      <vt:lpstr>PowerPoint Presentation</vt:lpstr>
      <vt:lpstr>PowerPoint Presentation</vt:lpstr>
      <vt:lpstr>PowerPoint Presentation</vt:lpstr>
      <vt:lpstr>PowerPoint Presentation</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cp:revision>
  <dcterms:created xsi:type="dcterms:W3CDTF">2022-11-16T14:29:47Z</dcterms:created>
  <dcterms:modified xsi:type="dcterms:W3CDTF">2022-11-24T04:50:51Z</dcterms:modified>
</cp:coreProperties>
</file>